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embeddedFontLst>
    <p:embeddedFont>
      <p:font typeface="Calibri" panose="020F0502020204030204" pitchFamily="34" charset="0"/>
      <p:regular r:id="rId10"/>
      <p:bold r:id="rId11"/>
      <p:italic r:id="rId12"/>
      <p:boldItalic r:id="rId13"/>
    </p:embeddedFont>
    <p:embeddedFont>
      <p:font typeface="Century Gothic" panose="020B0502020202020204" pitchFamily="34" charset="0"/>
      <p:regular r:id="rId14"/>
      <p:bold r:id="rId15"/>
      <p:italic r:id="rId16"/>
      <p:boldItalic r:id="rId17"/>
    </p:embeddedFont>
    <p:embeddedFont>
      <p:font typeface="Helvetica Neue" panose="02010600030101010101" charset="0"/>
      <p:regular r:id="rId18"/>
      <p:bold r:id="rId19"/>
      <p:italic r:id="rId20"/>
      <p:boldItalic r:id="rId21"/>
    </p:embeddedFont>
    <p:embeddedFont>
      <p:font typeface="Open Sans" panose="020B0606030504020204" pitchFamily="34" charset="0"/>
      <p:regular r:id="rId22"/>
      <p:bold r:id="rId23"/>
      <p:italic r:id="rId24"/>
      <p:boldItalic r:id="rId25"/>
    </p:embeddedFont>
    <p:embeddedFont>
      <p:font typeface="Open Sans SemiBold" panose="02010600030101010101"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780" y="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font" Target="fonts/font19.fntdata"/><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9c2e8f2762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9c2e8f2762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d82e3a6de0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7" name="Google Shape;287;gd82e3a6de0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d82e3a6de0_1_3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d82e3a6de0_1_30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gd82e3a6de0_1_304: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82e3a6de0_3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82e3a6de0_3_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4" name="Google Shape;304;gd82e3a6de0_3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d82e3a6de0_3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d82e3a6de0_3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9c384849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9c384849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2"/>
          <p:cNvSpPr txBox="1">
            <a:spLocks noGrp="1"/>
          </p:cNvSpPr>
          <p:nvPr>
            <p:ph type="ctrTitle"/>
          </p:nvPr>
        </p:nvSpPr>
        <p:spPr>
          <a:xfrm>
            <a:off x="597850" y="1896424"/>
            <a:ext cx="8034000" cy="2137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4500"/>
              <a:buNone/>
              <a:defRPr sz="4500">
                <a:solidFill>
                  <a:srgbClr val="FFFFFF"/>
                </a:solidFill>
              </a:defRPr>
            </a:lvl1pPr>
            <a:lvl2pPr lvl="1" algn="ctr">
              <a:lnSpc>
                <a:spcPct val="100000"/>
              </a:lnSpc>
              <a:spcBef>
                <a:spcPts val="0"/>
              </a:spcBef>
              <a:spcAft>
                <a:spcPts val="0"/>
              </a:spcAft>
              <a:buClr>
                <a:srgbClr val="FFFFFF"/>
              </a:buClr>
              <a:buSzPts val="4500"/>
              <a:buNone/>
              <a:defRPr sz="4500">
                <a:solidFill>
                  <a:srgbClr val="FFFFFF"/>
                </a:solidFill>
              </a:defRPr>
            </a:lvl2pPr>
            <a:lvl3pPr lvl="2" algn="ctr">
              <a:lnSpc>
                <a:spcPct val="100000"/>
              </a:lnSpc>
              <a:spcBef>
                <a:spcPts val="0"/>
              </a:spcBef>
              <a:spcAft>
                <a:spcPts val="0"/>
              </a:spcAft>
              <a:buClr>
                <a:srgbClr val="FFFFFF"/>
              </a:buClr>
              <a:buSzPts val="4500"/>
              <a:buNone/>
              <a:defRPr sz="4500">
                <a:solidFill>
                  <a:srgbClr val="FFFFFF"/>
                </a:solidFill>
              </a:defRPr>
            </a:lvl3pPr>
            <a:lvl4pPr lvl="3" algn="ctr">
              <a:lnSpc>
                <a:spcPct val="100000"/>
              </a:lnSpc>
              <a:spcBef>
                <a:spcPts val="0"/>
              </a:spcBef>
              <a:spcAft>
                <a:spcPts val="0"/>
              </a:spcAft>
              <a:buClr>
                <a:srgbClr val="FFFFFF"/>
              </a:buClr>
              <a:buSzPts val="4500"/>
              <a:buNone/>
              <a:defRPr sz="4500">
                <a:solidFill>
                  <a:srgbClr val="FFFFFF"/>
                </a:solidFill>
              </a:defRPr>
            </a:lvl4pPr>
            <a:lvl5pPr lvl="4" algn="ctr">
              <a:lnSpc>
                <a:spcPct val="100000"/>
              </a:lnSpc>
              <a:spcBef>
                <a:spcPts val="0"/>
              </a:spcBef>
              <a:spcAft>
                <a:spcPts val="0"/>
              </a:spcAft>
              <a:buClr>
                <a:srgbClr val="FFFFFF"/>
              </a:buClr>
              <a:buSzPts val="4500"/>
              <a:buNone/>
              <a:defRPr sz="4500">
                <a:solidFill>
                  <a:srgbClr val="FFFFFF"/>
                </a:solidFill>
              </a:defRPr>
            </a:lvl5pPr>
            <a:lvl6pPr lvl="5" algn="ctr">
              <a:lnSpc>
                <a:spcPct val="100000"/>
              </a:lnSpc>
              <a:spcBef>
                <a:spcPts val="0"/>
              </a:spcBef>
              <a:spcAft>
                <a:spcPts val="0"/>
              </a:spcAft>
              <a:buClr>
                <a:srgbClr val="FFFFFF"/>
              </a:buClr>
              <a:buSzPts val="4500"/>
              <a:buNone/>
              <a:defRPr sz="4500">
                <a:solidFill>
                  <a:srgbClr val="FFFFFF"/>
                </a:solidFill>
              </a:defRPr>
            </a:lvl6pPr>
            <a:lvl7pPr lvl="6" algn="ctr">
              <a:lnSpc>
                <a:spcPct val="100000"/>
              </a:lnSpc>
              <a:spcBef>
                <a:spcPts val="0"/>
              </a:spcBef>
              <a:spcAft>
                <a:spcPts val="0"/>
              </a:spcAft>
              <a:buClr>
                <a:srgbClr val="FFFFFF"/>
              </a:buClr>
              <a:buSzPts val="4500"/>
              <a:buNone/>
              <a:defRPr sz="4500">
                <a:solidFill>
                  <a:srgbClr val="FFFFFF"/>
                </a:solidFill>
              </a:defRPr>
            </a:lvl7pPr>
            <a:lvl8pPr lvl="7" algn="ctr">
              <a:lnSpc>
                <a:spcPct val="100000"/>
              </a:lnSpc>
              <a:spcBef>
                <a:spcPts val="0"/>
              </a:spcBef>
              <a:spcAft>
                <a:spcPts val="0"/>
              </a:spcAft>
              <a:buClr>
                <a:srgbClr val="FFFFFF"/>
              </a:buClr>
              <a:buSzPts val="4500"/>
              <a:buNone/>
              <a:defRPr sz="4500">
                <a:solidFill>
                  <a:srgbClr val="FFFFFF"/>
                </a:solidFill>
              </a:defRPr>
            </a:lvl8pPr>
            <a:lvl9pPr lvl="8" algn="ctr">
              <a:lnSpc>
                <a:spcPct val="100000"/>
              </a:lnSpc>
              <a:spcBef>
                <a:spcPts val="0"/>
              </a:spcBef>
              <a:spcAft>
                <a:spcPts val="0"/>
              </a:spcAft>
              <a:buClr>
                <a:srgbClr val="FFFFFF"/>
              </a:buClr>
              <a:buSzPts val="4500"/>
              <a:buNone/>
              <a:defRPr sz="4500">
                <a:solidFill>
                  <a:srgbClr val="FFFFFF"/>
                </a:solidFill>
              </a:defRPr>
            </a:lvl9pPr>
          </a:lstStyle>
          <a:p>
            <a:endParaRPr/>
          </a:p>
        </p:txBody>
      </p:sp>
      <p:sp>
        <p:nvSpPr>
          <p:cNvPr id="12" name="Google Shape;12;p2"/>
          <p:cNvSpPr txBox="1">
            <a:spLocks noGrp="1"/>
          </p:cNvSpPr>
          <p:nvPr>
            <p:ph type="subTitle" idx="1"/>
          </p:nvPr>
        </p:nvSpPr>
        <p:spPr>
          <a:xfrm>
            <a:off x="597846" y="4033587"/>
            <a:ext cx="8034000" cy="50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FC72C"/>
              </a:buClr>
              <a:buSzPts val="2400"/>
              <a:buNone/>
              <a:defRPr sz="2400">
                <a:solidFill>
                  <a:srgbClr val="FFC72C"/>
                </a:solidFill>
              </a:defRPr>
            </a:lvl1pPr>
            <a:lvl2pPr lvl="1" algn="ctr">
              <a:lnSpc>
                <a:spcPct val="100000"/>
              </a:lnSpc>
              <a:spcBef>
                <a:spcPts val="0"/>
              </a:spcBef>
              <a:spcAft>
                <a:spcPts val="0"/>
              </a:spcAft>
              <a:buClr>
                <a:srgbClr val="FFFFFF"/>
              </a:buClr>
              <a:buSzPts val="2400"/>
              <a:buNone/>
              <a:defRPr sz="2400">
                <a:solidFill>
                  <a:srgbClr val="FFFFFF"/>
                </a:solidFill>
              </a:defRPr>
            </a:lvl2pPr>
            <a:lvl3pPr lvl="2" algn="ctr">
              <a:lnSpc>
                <a:spcPct val="100000"/>
              </a:lnSpc>
              <a:spcBef>
                <a:spcPts val="0"/>
              </a:spcBef>
              <a:spcAft>
                <a:spcPts val="0"/>
              </a:spcAft>
              <a:buClr>
                <a:srgbClr val="FFFFFF"/>
              </a:buClr>
              <a:buSzPts val="2400"/>
              <a:buNone/>
              <a:defRPr sz="2400">
                <a:solidFill>
                  <a:srgbClr val="FFFFFF"/>
                </a:solidFill>
              </a:defRPr>
            </a:lvl3pPr>
            <a:lvl4pPr lvl="3" algn="ctr">
              <a:lnSpc>
                <a:spcPct val="100000"/>
              </a:lnSpc>
              <a:spcBef>
                <a:spcPts val="0"/>
              </a:spcBef>
              <a:spcAft>
                <a:spcPts val="0"/>
              </a:spcAft>
              <a:buClr>
                <a:srgbClr val="FFFFFF"/>
              </a:buClr>
              <a:buSzPts val="2400"/>
              <a:buNone/>
              <a:defRPr sz="2400">
                <a:solidFill>
                  <a:srgbClr val="FFFFFF"/>
                </a:solidFill>
              </a:defRPr>
            </a:lvl4pPr>
            <a:lvl5pPr lvl="4" algn="ctr">
              <a:lnSpc>
                <a:spcPct val="100000"/>
              </a:lnSpc>
              <a:spcBef>
                <a:spcPts val="0"/>
              </a:spcBef>
              <a:spcAft>
                <a:spcPts val="0"/>
              </a:spcAft>
              <a:buClr>
                <a:srgbClr val="FFFFFF"/>
              </a:buClr>
              <a:buSzPts val="2400"/>
              <a:buNone/>
              <a:defRPr sz="2400">
                <a:solidFill>
                  <a:srgbClr val="FFFFFF"/>
                </a:solidFill>
              </a:defRPr>
            </a:lvl5pPr>
            <a:lvl6pPr lvl="5" algn="ctr">
              <a:lnSpc>
                <a:spcPct val="100000"/>
              </a:lnSpc>
              <a:spcBef>
                <a:spcPts val="0"/>
              </a:spcBef>
              <a:spcAft>
                <a:spcPts val="0"/>
              </a:spcAft>
              <a:buClr>
                <a:srgbClr val="FFFFFF"/>
              </a:buClr>
              <a:buSzPts val="2400"/>
              <a:buNone/>
              <a:defRPr sz="2400">
                <a:solidFill>
                  <a:srgbClr val="FFFFFF"/>
                </a:solidFill>
              </a:defRPr>
            </a:lvl6pPr>
            <a:lvl7pPr lvl="6" algn="ctr">
              <a:lnSpc>
                <a:spcPct val="100000"/>
              </a:lnSpc>
              <a:spcBef>
                <a:spcPts val="0"/>
              </a:spcBef>
              <a:spcAft>
                <a:spcPts val="0"/>
              </a:spcAft>
              <a:buClr>
                <a:srgbClr val="FFFFFF"/>
              </a:buClr>
              <a:buSzPts val="2400"/>
              <a:buNone/>
              <a:defRPr sz="2400">
                <a:solidFill>
                  <a:srgbClr val="FFFFFF"/>
                </a:solidFill>
              </a:defRPr>
            </a:lvl7pPr>
            <a:lvl8pPr lvl="7" algn="ctr">
              <a:lnSpc>
                <a:spcPct val="100000"/>
              </a:lnSpc>
              <a:spcBef>
                <a:spcPts val="0"/>
              </a:spcBef>
              <a:spcAft>
                <a:spcPts val="0"/>
              </a:spcAft>
              <a:buClr>
                <a:srgbClr val="FFFFFF"/>
              </a:buClr>
              <a:buSzPts val="2400"/>
              <a:buNone/>
              <a:defRPr sz="2400">
                <a:solidFill>
                  <a:srgbClr val="FFFFFF"/>
                </a:solidFill>
              </a:defRPr>
            </a:lvl8pPr>
            <a:lvl9pPr lvl="8" algn="ctr">
              <a:lnSpc>
                <a:spcPct val="100000"/>
              </a:lnSpc>
              <a:spcBef>
                <a:spcPts val="0"/>
              </a:spcBef>
              <a:spcAft>
                <a:spcPts val="0"/>
              </a:spcAft>
              <a:buClr>
                <a:srgbClr val="FFFFFF"/>
              </a:buClr>
              <a:buSzPts val="2400"/>
              <a:buNone/>
              <a:defRPr sz="2400">
                <a:solidFill>
                  <a:srgbClr val="FFFFFF"/>
                </a:solidFill>
              </a:defRPr>
            </a:lvl9pPr>
          </a:lstStyle>
          <a:p>
            <a:endParaRPr/>
          </a:p>
        </p:txBody>
      </p:sp>
      <p:pic>
        <p:nvPicPr>
          <p:cNvPr id="13" name="Google Shape;13;p2"/>
          <p:cNvPicPr preferRelativeResize="0"/>
          <p:nvPr/>
        </p:nvPicPr>
        <p:blipFill rotWithShape="1">
          <a:blip r:embed="rId3">
            <a:alphaModFix/>
          </a:blip>
          <a:srcRect/>
          <a:stretch/>
        </p:blipFill>
        <p:spPr>
          <a:xfrm>
            <a:off x="2676226" y="954119"/>
            <a:ext cx="3791525" cy="6033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ustom Layout 1 1 1">
  <p:cSld name="CUSTOM_5_1">
    <p:spTree>
      <p:nvGrpSpPr>
        <p:cNvPr id="1" name="Shape 62"/>
        <p:cNvGrpSpPr/>
        <p:nvPr/>
      </p:nvGrpSpPr>
      <p:grpSpPr>
        <a:xfrm>
          <a:off x="0" y="0"/>
          <a:ext cx="0" cy="0"/>
          <a:chOff x="0" y="0"/>
          <a:chExt cx="0" cy="0"/>
        </a:xfrm>
      </p:grpSpPr>
      <p:pic>
        <p:nvPicPr>
          <p:cNvPr id="63" name="Google Shape;63;p11"/>
          <p:cNvPicPr preferRelativeResize="0"/>
          <p:nvPr/>
        </p:nvPicPr>
        <p:blipFill rotWithShape="1">
          <a:blip r:embed="rId2">
            <a:alphaModFix amt="88000"/>
          </a:blip>
          <a:srcRect l="47512"/>
          <a:stretch/>
        </p:blipFill>
        <p:spPr>
          <a:xfrm>
            <a:off x="-2" y="0"/>
            <a:ext cx="4795254" cy="5143500"/>
          </a:xfrm>
          <a:prstGeom prst="rect">
            <a:avLst/>
          </a:prstGeom>
          <a:noFill/>
          <a:ln>
            <a:noFill/>
          </a:ln>
        </p:spPr>
      </p:pic>
      <p:sp>
        <p:nvSpPr>
          <p:cNvPr id="64" name="Google Shape;64;p11"/>
          <p:cNvSpPr/>
          <p:nvPr/>
        </p:nvSpPr>
        <p:spPr>
          <a:xfrm>
            <a:off x="4829400" y="0"/>
            <a:ext cx="4314600" cy="5143500"/>
          </a:xfrm>
          <a:prstGeom prst="rect">
            <a:avLst/>
          </a:prstGeom>
          <a:gradFill>
            <a:gsLst>
              <a:gs pos="0">
                <a:srgbClr val="0A3799"/>
              </a:gs>
              <a:gs pos="100000">
                <a:srgbClr val="0A3799"/>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65" name="Google Shape;65;p11"/>
          <p:cNvSpPr txBox="1">
            <a:spLocks noGrp="1"/>
          </p:cNvSpPr>
          <p:nvPr>
            <p:ph type="title"/>
          </p:nvPr>
        </p:nvSpPr>
        <p:spPr>
          <a:xfrm>
            <a:off x="50287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66" name="Google Shape;66;p11"/>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ccent Highlight 1">
  <p:cSld name="SECTION_HEADER_2_1">
    <p:bg>
      <p:bgPr>
        <a:blipFill>
          <a:blip r:embed="rId2">
            <a:alphaModFix/>
          </a:blip>
          <a:stretch>
            <a:fillRect/>
          </a:stretch>
        </a:blipFill>
        <a:effectLst/>
      </p:bgPr>
    </p:bg>
    <p:spTree>
      <p:nvGrpSpPr>
        <p:cNvPr id="1" name="Shape 67"/>
        <p:cNvGrpSpPr/>
        <p:nvPr/>
      </p:nvGrpSpPr>
      <p:grpSpPr>
        <a:xfrm>
          <a:off x="0" y="0"/>
          <a:ext cx="0" cy="0"/>
          <a:chOff x="0" y="0"/>
          <a:chExt cx="0" cy="0"/>
        </a:xfrm>
      </p:grpSpPr>
      <p:sp>
        <p:nvSpPr>
          <p:cNvPr id="68" name="Google Shape;68;p12"/>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12"/>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70" name="Google Shape;70;p12"/>
          <p:cNvSpPr/>
          <p:nvPr/>
        </p:nvSpPr>
        <p:spPr>
          <a:xfrm>
            <a:off x="0" y="0"/>
            <a:ext cx="43146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71" name="Google Shape;71;p12"/>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72" name="Google Shape;72;p12"/>
          <p:cNvSpPr txBox="1">
            <a:spLocks noGrp="1"/>
          </p:cNvSpPr>
          <p:nvPr>
            <p:ph type="title"/>
          </p:nvPr>
        </p:nvSpPr>
        <p:spPr>
          <a:xfrm>
            <a:off x="199375" y="205750"/>
            <a:ext cx="39348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2 1 1">
  <p:cSld name="CUSTOM_1_1_1">
    <p:spTree>
      <p:nvGrpSpPr>
        <p:cNvPr id="1" name="Shape 73"/>
        <p:cNvGrpSpPr/>
        <p:nvPr/>
      </p:nvGrpSpPr>
      <p:grpSpPr>
        <a:xfrm>
          <a:off x="0" y="0"/>
          <a:ext cx="0" cy="0"/>
          <a:chOff x="0" y="0"/>
          <a:chExt cx="0" cy="0"/>
        </a:xfrm>
      </p:grpSpPr>
      <p:pic>
        <p:nvPicPr>
          <p:cNvPr id="74" name="Google Shape;74;p13"/>
          <p:cNvPicPr preferRelativeResize="0"/>
          <p:nvPr/>
        </p:nvPicPr>
        <p:blipFill rotWithShape="1">
          <a:blip r:embed="rId2">
            <a:alphaModFix/>
          </a:blip>
          <a:srcRect l="7448" t="13362" r="5738" b="12321"/>
          <a:stretch/>
        </p:blipFill>
        <p:spPr>
          <a:xfrm>
            <a:off x="0" y="0"/>
            <a:ext cx="5027024" cy="5143499"/>
          </a:xfrm>
          <a:prstGeom prst="rect">
            <a:avLst/>
          </a:prstGeom>
          <a:noFill/>
          <a:ln>
            <a:noFill/>
          </a:ln>
        </p:spPr>
      </p:pic>
      <p:sp>
        <p:nvSpPr>
          <p:cNvPr id="75" name="Google Shape;75;p13"/>
          <p:cNvSpPr txBox="1"/>
          <p:nvPr/>
        </p:nvSpPr>
        <p:spPr>
          <a:xfrm>
            <a:off x="0"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3"/>
          <p:cNvSpPr/>
          <p:nvPr/>
        </p:nvSpPr>
        <p:spPr>
          <a:xfrm>
            <a:off x="5027100" y="0"/>
            <a:ext cx="4116900" cy="51435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77" name="Google Shape;77;p13"/>
          <p:cNvSpPr txBox="1">
            <a:spLocks noGrp="1"/>
          </p:cNvSpPr>
          <p:nvPr>
            <p:ph type="title"/>
          </p:nvPr>
        </p:nvSpPr>
        <p:spPr>
          <a:xfrm>
            <a:off x="5094000" y="164250"/>
            <a:ext cx="3934800" cy="481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78" name="Google Shape;78;p13"/>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4 1 2">
  <p:cSld name="CUSTOM_3_1_2">
    <p:spTree>
      <p:nvGrpSpPr>
        <p:cNvPr id="1" name="Shape 79"/>
        <p:cNvGrpSpPr/>
        <p:nvPr/>
      </p:nvGrpSpPr>
      <p:grpSpPr>
        <a:xfrm>
          <a:off x="0" y="0"/>
          <a:ext cx="0" cy="0"/>
          <a:chOff x="0" y="0"/>
          <a:chExt cx="0" cy="0"/>
        </a:xfrm>
      </p:grpSpPr>
      <p:pic>
        <p:nvPicPr>
          <p:cNvPr id="80" name="Google Shape;80;p14"/>
          <p:cNvPicPr preferRelativeResize="0"/>
          <p:nvPr/>
        </p:nvPicPr>
        <p:blipFill rotWithShape="1">
          <a:blip r:embed="rId2">
            <a:alphaModFix amt="85000"/>
          </a:blip>
          <a:srcRect/>
          <a:stretch/>
        </p:blipFill>
        <p:spPr>
          <a:xfrm>
            <a:off x="-3" y="0"/>
            <a:ext cx="4303553" cy="5143501"/>
          </a:xfrm>
          <a:prstGeom prst="rect">
            <a:avLst/>
          </a:prstGeom>
          <a:noFill/>
          <a:ln>
            <a:noFill/>
          </a:ln>
        </p:spPr>
      </p:pic>
      <p:pic>
        <p:nvPicPr>
          <p:cNvPr id="81" name="Google Shape;81;p14"/>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82" name="Google Shape;82;p14"/>
          <p:cNvSpPr/>
          <p:nvPr/>
        </p:nvSpPr>
        <p:spPr>
          <a:xfrm>
            <a:off x="4303550" y="0"/>
            <a:ext cx="48405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83" name="Google Shape;83;p14"/>
          <p:cNvSpPr txBox="1">
            <a:spLocks noGrp="1"/>
          </p:cNvSpPr>
          <p:nvPr>
            <p:ph type="title"/>
          </p:nvPr>
        </p:nvSpPr>
        <p:spPr>
          <a:xfrm>
            <a:off x="4527224" y="205750"/>
            <a:ext cx="44145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3 1 1">
  <p:cSld name="CUSTOM_2_1_1">
    <p:spTree>
      <p:nvGrpSpPr>
        <p:cNvPr id="1" name="Shape 84"/>
        <p:cNvGrpSpPr/>
        <p:nvPr/>
      </p:nvGrpSpPr>
      <p:grpSpPr>
        <a:xfrm>
          <a:off x="0" y="0"/>
          <a:ext cx="0" cy="0"/>
          <a:chOff x="0" y="0"/>
          <a:chExt cx="0" cy="0"/>
        </a:xfrm>
      </p:grpSpPr>
      <p:pic>
        <p:nvPicPr>
          <p:cNvPr id="85" name="Google Shape;85;p15"/>
          <p:cNvPicPr preferRelativeResize="0"/>
          <p:nvPr/>
        </p:nvPicPr>
        <p:blipFill rotWithShape="1">
          <a:blip r:embed="rId2">
            <a:alphaModFix amt="79000"/>
          </a:blip>
          <a:srcRect/>
          <a:stretch/>
        </p:blipFill>
        <p:spPr>
          <a:xfrm>
            <a:off x="0" y="0"/>
            <a:ext cx="4303550" cy="5143499"/>
          </a:xfrm>
          <a:prstGeom prst="rect">
            <a:avLst/>
          </a:prstGeom>
          <a:noFill/>
          <a:ln>
            <a:noFill/>
          </a:ln>
        </p:spPr>
      </p:pic>
      <p:sp>
        <p:nvSpPr>
          <p:cNvPr id="86" name="Google Shape;86;p15"/>
          <p:cNvSpPr txBox="1">
            <a:spLocks noGrp="1"/>
          </p:cNvSpPr>
          <p:nvPr>
            <p:ph type="title"/>
          </p:nvPr>
        </p:nvSpPr>
        <p:spPr>
          <a:xfrm>
            <a:off x="4490200" y="174650"/>
            <a:ext cx="4538700" cy="4801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87" name="Google Shape;87;p15"/>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 Layout 5 1 1">
  <p:cSld name="CUSTOM_4_1_1">
    <p:spTree>
      <p:nvGrpSpPr>
        <p:cNvPr id="1" name="Shape 88"/>
        <p:cNvGrpSpPr/>
        <p:nvPr/>
      </p:nvGrpSpPr>
      <p:grpSpPr>
        <a:xfrm>
          <a:off x="0" y="0"/>
          <a:ext cx="0" cy="0"/>
          <a:chOff x="0" y="0"/>
          <a:chExt cx="0" cy="0"/>
        </a:xfrm>
      </p:grpSpPr>
      <p:pic>
        <p:nvPicPr>
          <p:cNvPr id="89" name="Google Shape;89;p16"/>
          <p:cNvPicPr preferRelativeResize="0"/>
          <p:nvPr/>
        </p:nvPicPr>
        <p:blipFill rotWithShape="1">
          <a:blip r:embed="rId2">
            <a:alphaModFix amt="61000"/>
          </a:blip>
          <a:srcRect t="17496" r="29532" b="8336"/>
          <a:stretch/>
        </p:blipFill>
        <p:spPr>
          <a:xfrm>
            <a:off x="5070375" y="0"/>
            <a:ext cx="4073625" cy="5143501"/>
          </a:xfrm>
          <a:prstGeom prst="rect">
            <a:avLst/>
          </a:prstGeom>
          <a:noFill/>
          <a:ln>
            <a:noFill/>
          </a:ln>
        </p:spPr>
      </p:pic>
      <p:sp>
        <p:nvSpPr>
          <p:cNvPr id="90" name="Google Shape;90;p16"/>
          <p:cNvSpPr txBox="1">
            <a:spLocks noGrp="1"/>
          </p:cNvSpPr>
          <p:nvPr>
            <p:ph type="title"/>
          </p:nvPr>
        </p:nvSpPr>
        <p:spPr>
          <a:xfrm>
            <a:off x="52725" y="113875"/>
            <a:ext cx="4634100" cy="4542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91" name="Google Shape;91;p16"/>
          <p:cNvPicPr preferRelativeResize="0"/>
          <p:nvPr/>
        </p:nvPicPr>
        <p:blipFill rotWithShape="1">
          <a:blip r:embed="rId3">
            <a:alphaModFix/>
          </a:blip>
          <a:srcRect/>
          <a:stretch/>
        </p:blipFill>
        <p:spPr>
          <a:xfrm>
            <a:off x="181200" y="4743821"/>
            <a:ext cx="1460651" cy="232425"/>
          </a:xfrm>
          <a:prstGeom prst="rect">
            <a:avLst/>
          </a:prstGeom>
          <a:noFill/>
          <a:ln>
            <a:noFill/>
          </a:ln>
        </p:spPr>
      </p:pic>
      <p:pic>
        <p:nvPicPr>
          <p:cNvPr id="92" name="Google Shape;92;p16"/>
          <p:cNvPicPr preferRelativeResize="0"/>
          <p:nvPr/>
        </p:nvPicPr>
        <p:blipFill rotWithShape="1">
          <a:blip r:embed="rId4">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ccent Highlight 1 1">
  <p:cSld name="SECTION_HEADER_2_1_1">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18"/>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8"/>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98" name="Google Shape;98;p18"/>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99" name="Google Shape;99;p18"/>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00" name="Google Shape;100;p18"/>
          <p:cNvSpPr txBox="1">
            <a:spLocks noGrp="1"/>
          </p:cNvSpPr>
          <p:nvPr>
            <p:ph type="title"/>
          </p:nvPr>
        </p:nvSpPr>
        <p:spPr>
          <a:xfrm>
            <a:off x="1993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Accent Highlight 1 1 1">
  <p:cSld name="SECTION_HEADER_2_1_1_1">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19"/>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9"/>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04" name="Google Shape;104;p19"/>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105" name="Google Shape;105;p19"/>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06" name="Google Shape;106;p19"/>
          <p:cNvSpPr txBox="1">
            <a:spLocks noGrp="1"/>
          </p:cNvSpPr>
          <p:nvPr>
            <p:ph type="title"/>
          </p:nvPr>
        </p:nvSpPr>
        <p:spPr>
          <a:xfrm>
            <a:off x="4697975" y="186450"/>
            <a:ext cx="43146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
        <p:nvSpPr>
          <p:cNvPr id="107" name="Google Shape;107;p19"/>
          <p:cNvSpPr txBox="1">
            <a:spLocks noGrp="1"/>
          </p:cNvSpPr>
          <p:nvPr>
            <p:ph type="body" idx="1"/>
          </p:nvPr>
        </p:nvSpPr>
        <p:spPr>
          <a:xfrm>
            <a:off x="93325" y="300725"/>
            <a:ext cx="40962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Accent Highlight 1 1 1 1">
  <p:cSld name="SECTION_HEADER_2_1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0"/>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20"/>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11" name="Google Shape;111;p20"/>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112" name="Google Shape;112;p20"/>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13" name="Google Shape;113;p20"/>
          <p:cNvSpPr txBox="1">
            <a:spLocks noGrp="1"/>
          </p:cNvSpPr>
          <p:nvPr>
            <p:ph type="title"/>
          </p:nvPr>
        </p:nvSpPr>
        <p:spPr>
          <a:xfrm>
            <a:off x="72975" y="51650"/>
            <a:ext cx="39507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
        <p:nvSpPr>
          <p:cNvPr id="114" name="Google Shape;114;p20"/>
          <p:cNvSpPr txBox="1">
            <a:spLocks noGrp="1"/>
          </p:cNvSpPr>
          <p:nvPr>
            <p:ph type="body" idx="1"/>
          </p:nvPr>
        </p:nvSpPr>
        <p:spPr>
          <a:xfrm>
            <a:off x="4443875" y="51650"/>
            <a:ext cx="45054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Dark 1">
  <p:cSld name="SECTION_HEADER_3">
    <p:bg>
      <p:bgPr>
        <a:gradFill>
          <a:gsLst>
            <a:gs pos="0">
              <a:srgbClr val="0A3799"/>
            </a:gs>
            <a:gs pos="100000">
              <a:srgbClr val="0A6B7C"/>
            </a:gs>
          </a:gsLst>
          <a:lin ang="0" scaled="0"/>
        </a:gra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3600"/>
              <a:buNone/>
              <a:defRPr sz="3600">
                <a:solidFill>
                  <a:srgbClr val="FFFFFF"/>
                </a:solidFill>
              </a:defRPr>
            </a:lvl2pPr>
            <a:lvl3pPr lvl="2" algn="ctr">
              <a:lnSpc>
                <a:spcPct val="100000"/>
              </a:lnSpc>
              <a:spcBef>
                <a:spcPts val="0"/>
              </a:spcBef>
              <a:spcAft>
                <a:spcPts val="0"/>
              </a:spcAft>
              <a:buClr>
                <a:srgbClr val="FFFFFF"/>
              </a:buClr>
              <a:buSzPts val="3600"/>
              <a:buNone/>
              <a:defRPr sz="3600">
                <a:solidFill>
                  <a:srgbClr val="FFFFFF"/>
                </a:solidFill>
              </a:defRPr>
            </a:lvl3pPr>
            <a:lvl4pPr lvl="3" algn="ctr">
              <a:lnSpc>
                <a:spcPct val="100000"/>
              </a:lnSpc>
              <a:spcBef>
                <a:spcPts val="0"/>
              </a:spcBef>
              <a:spcAft>
                <a:spcPts val="0"/>
              </a:spcAft>
              <a:buClr>
                <a:srgbClr val="FFFFFF"/>
              </a:buClr>
              <a:buSzPts val="3600"/>
              <a:buNone/>
              <a:defRPr sz="3600">
                <a:solidFill>
                  <a:srgbClr val="FFFFFF"/>
                </a:solidFill>
              </a:defRPr>
            </a:lvl4pPr>
            <a:lvl5pPr lvl="4" algn="ctr">
              <a:lnSpc>
                <a:spcPct val="100000"/>
              </a:lnSpc>
              <a:spcBef>
                <a:spcPts val="0"/>
              </a:spcBef>
              <a:spcAft>
                <a:spcPts val="0"/>
              </a:spcAft>
              <a:buClr>
                <a:srgbClr val="FFFFFF"/>
              </a:buClr>
              <a:buSzPts val="3600"/>
              <a:buNone/>
              <a:defRPr sz="3600">
                <a:solidFill>
                  <a:srgbClr val="FFFFFF"/>
                </a:solidFill>
              </a:defRPr>
            </a:lvl5pPr>
            <a:lvl6pPr lvl="5" algn="ctr">
              <a:lnSpc>
                <a:spcPct val="100000"/>
              </a:lnSpc>
              <a:spcBef>
                <a:spcPts val="0"/>
              </a:spcBef>
              <a:spcAft>
                <a:spcPts val="0"/>
              </a:spcAft>
              <a:buClr>
                <a:srgbClr val="FFFFFF"/>
              </a:buClr>
              <a:buSzPts val="3600"/>
              <a:buNone/>
              <a:defRPr sz="3600">
                <a:solidFill>
                  <a:srgbClr val="FFFFFF"/>
                </a:solidFill>
              </a:defRPr>
            </a:lvl6pPr>
            <a:lvl7pPr lvl="6" algn="ctr">
              <a:lnSpc>
                <a:spcPct val="100000"/>
              </a:lnSpc>
              <a:spcBef>
                <a:spcPts val="0"/>
              </a:spcBef>
              <a:spcAft>
                <a:spcPts val="0"/>
              </a:spcAft>
              <a:buClr>
                <a:srgbClr val="FFFFFF"/>
              </a:buClr>
              <a:buSzPts val="3600"/>
              <a:buNone/>
              <a:defRPr sz="3600">
                <a:solidFill>
                  <a:srgbClr val="FFFFFF"/>
                </a:solidFill>
              </a:defRPr>
            </a:lvl7pPr>
            <a:lvl8pPr lvl="7" algn="ctr">
              <a:lnSpc>
                <a:spcPct val="100000"/>
              </a:lnSpc>
              <a:spcBef>
                <a:spcPts val="0"/>
              </a:spcBef>
              <a:spcAft>
                <a:spcPts val="0"/>
              </a:spcAft>
              <a:buClr>
                <a:srgbClr val="FFFFFF"/>
              </a:buClr>
              <a:buSzPts val="3600"/>
              <a:buNone/>
              <a:defRPr sz="3600">
                <a:solidFill>
                  <a:srgbClr val="FFFFFF"/>
                </a:solidFill>
              </a:defRPr>
            </a:lvl8pPr>
            <a:lvl9pPr lvl="8" algn="ctr">
              <a:lnSpc>
                <a:spcPct val="100000"/>
              </a:lnSpc>
              <a:spcBef>
                <a:spcPts val="0"/>
              </a:spcBef>
              <a:spcAft>
                <a:spcPts val="0"/>
              </a:spcAft>
              <a:buClr>
                <a:srgbClr val="FFFFFF"/>
              </a:buClr>
              <a:buSzPts val="3600"/>
              <a:buNone/>
              <a:defRPr sz="3600">
                <a:solidFill>
                  <a:srgbClr val="FFFFFF"/>
                </a:solidFill>
              </a:defRPr>
            </a:lvl9pPr>
          </a:lstStyle>
          <a:p>
            <a:endParaRPr/>
          </a:p>
        </p:txBody>
      </p:sp>
      <p:pic>
        <p:nvPicPr>
          <p:cNvPr id="16" name="Google Shape;16;p3"/>
          <p:cNvPicPr preferRelativeResize="0"/>
          <p:nvPr/>
        </p:nvPicPr>
        <p:blipFill rotWithShape="1">
          <a:blip r:embed="rId2">
            <a:alphaModFix/>
          </a:blip>
          <a:srcRect/>
          <a:stretch/>
        </p:blipFill>
        <p:spPr>
          <a:xfrm>
            <a:off x="3841675" y="4268271"/>
            <a:ext cx="1460651" cy="232425"/>
          </a:xfrm>
          <a:prstGeom prst="rect">
            <a:avLst/>
          </a:prstGeom>
          <a:noFill/>
          <a:ln>
            <a:noFill/>
          </a:ln>
        </p:spPr>
      </p:pic>
      <p:sp>
        <p:nvSpPr>
          <p:cNvPr id="17" name="Google Shape;17;p3"/>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8" name="Google Shape;18;p3"/>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ustom Layout 2">
  <p:cSld name="CUSTOM_2_2">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4420325" y="216425"/>
            <a:ext cx="44121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000"/>
              <a:buNone/>
              <a:defRPr>
                <a:latin typeface="Open Sans"/>
                <a:ea typeface="Open Sans"/>
                <a:cs typeface="Open Sans"/>
                <a:sym typeface="Open Sans"/>
              </a:defRPr>
            </a:lvl1pPr>
            <a:lvl2pPr lvl="1" algn="l">
              <a:lnSpc>
                <a:spcPct val="100000"/>
              </a:lnSpc>
              <a:spcBef>
                <a:spcPts val="0"/>
              </a:spcBef>
              <a:spcAft>
                <a:spcPts val="0"/>
              </a:spcAft>
              <a:buSzPts val="2400"/>
              <a:buNone/>
              <a:defRPr>
                <a:latin typeface="Open Sans"/>
                <a:ea typeface="Open Sans"/>
                <a:cs typeface="Open Sans"/>
                <a:sym typeface="Open Sans"/>
              </a:defRPr>
            </a:lvl2pPr>
            <a:lvl3pPr lvl="2" algn="l">
              <a:lnSpc>
                <a:spcPct val="100000"/>
              </a:lnSpc>
              <a:spcBef>
                <a:spcPts val="0"/>
              </a:spcBef>
              <a:spcAft>
                <a:spcPts val="0"/>
              </a:spcAft>
              <a:buSzPts val="2400"/>
              <a:buNone/>
              <a:defRPr>
                <a:latin typeface="Open Sans"/>
                <a:ea typeface="Open Sans"/>
                <a:cs typeface="Open Sans"/>
                <a:sym typeface="Open Sans"/>
              </a:defRPr>
            </a:lvl3pPr>
            <a:lvl4pPr lvl="3" algn="l">
              <a:lnSpc>
                <a:spcPct val="100000"/>
              </a:lnSpc>
              <a:spcBef>
                <a:spcPts val="0"/>
              </a:spcBef>
              <a:spcAft>
                <a:spcPts val="0"/>
              </a:spcAft>
              <a:buSzPts val="2400"/>
              <a:buNone/>
              <a:defRPr>
                <a:latin typeface="Open Sans"/>
                <a:ea typeface="Open Sans"/>
                <a:cs typeface="Open Sans"/>
                <a:sym typeface="Open Sans"/>
              </a:defRPr>
            </a:lvl4pPr>
            <a:lvl5pPr lvl="4" algn="l">
              <a:lnSpc>
                <a:spcPct val="100000"/>
              </a:lnSpc>
              <a:spcBef>
                <a:spcPts val="0"/>
              </a:spcBef>
              <a:spcAft>
                <a:spcPts val="0"/>
              </a:spcAft>
              <a:buSzPts val="2400"/>
              <a:buNone/>
              <a:defRPr>
                <a:latin typeface="Open Sans"/>
                <a:ea typeface="Open Sans"/>
                <a:cs typeface="Open Sans"/>
                <a:sym typeface="Open Sans"/>
              </a:defRPr>
            </a:lvl5pPr>
            <a:lvl6pPr lvl="5" algn="l">
              <a:lnSpc>
                <a:spcPct val="100000"/>
              </a:lnSpc>
              <a:spcBef>
                <a:spcPts val="0"/>
              </a:spcBef>
              <a:spcAft>
                <a:spcPts val="0"/>
              </a:spcAft>
              <a:buSzPts val="2400"/>
              <a:buNone/>
              <a:defRPr>
                <a:latin typeface="Open Sans"/>
                <a:ea typeface="Open Sans"/>
                <a:cs typeface="Open Sans"/>
                <a:sym typeface="Open Sans"/>
              </a:defRPr>
            </a:lvl6pPr>
            <a:lvl7pPr lvl="6" algn="l">
              <a:lnSpc>
                <a:spcPct val="100000"/>
              </a:lnSpc>
              <a:spcBef>
                <a:spcPts val="0"/>
              </a:spcBef>
              <a:spcAft>
                <a:spcPts val="0"/>
              </a:spcAft>
              <a:buSzPts val="2400"/>
              <a:buNone/>
              <a:defRPr>
                <a:latin typeface="Open Sans"/>
                <a:ea typeface="Open Sans"/>
                <a:cs typeface="Open Sans"/>
                <a:sym typeface="Open Sans"/>
              </a:defRPr>
            </a:lvl7pPr>
            <a:lvl8pPr lvl="7" algn="l">
              <a:lnSpc>
                <a:spcPct val="100000"/>
              </a:lnSpc>
              <a:spcBef>
                <a:spcPts val="0"/>
              </a:spcBef>
              <a:spcAft>
                <a:spcPts val="0"/>
              </a:spcAft>
              <a:buSzPts val="2400"/>
              <a:buNone/>
              <a:defRPr>
                <a:latin typeface="Open Sans"/>
                <a:ea typeface="Open Sans"/>
                <a:cs typeface="Open Sans"/>
                <a:sym typeface="Open Sans"/>
              </a:defRPr>
            </a:lvl8pPr>
            <a:lvl9pPr lvl="8" algn="l">
              <a:lnSpc>
                <a:spcPct val="100000"/>
              </a:lnSpc>
              <a:spcBef>
                <a:spcPts val="0"/>
              </a:spcBef>
              <a:spcAft>
                <a:spcPts val="0"/>
              </a:spcAft>
              <a:buSzPts val="2400"/>
              <a:buNone/>
              <a:defRPr>
                <a:latin typeface="Open Sans"/>
                <a:ea typeface="Open Sans"/>
                <a:cs typeface="Open Sans"/>
                <a:sym typeface="Open Sans"/>
              </a:defRPr>
            </a:lvl9pPr>
          </a:lstStyle>
          <a:p>
            <a:endParaRPr/>
          </a:p>
        </p:txBody>
      </p:sp>
      <p:sp>
        <p:nvSpPr>
          <p:cNvPr id="117" name="Google Shape;117;p21"/>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18" name="Google Shape;118;p21"/>
          <p:cNvSpPr txBox="1">
            <a:spLocks noGrp="1"/>
          </p:cNvSpPr>
          <p:nvPr>
            <p:ph type="title" idx="2"/>
          </p:nvPr>
        </p:nvSpPr>
        <p:spPr>
          <a:xfrm>
            <a:off x="199375" y="216425"/>
            <a:ext cx="3934800" cy="475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Font typeface="Open Sans"/>
              <a:buNone/>
              <a:defRPr sz="3600">
                <a:solidFill>
                  <a:srgbClr val="FFFFFF"/>
                </a:solidFill>
                <a:latin typeface="Open Sans"/>
                <a:ea typeface="Open Sans"/>
                <a:cs typeface="Open Sans"/>
                <a:sym typeface="Open Sans"/>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19" name="Google Shape;119;p21"/>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120" name="Google Shape;120;p21"/>
          <p:cNvSpPr txBox="1">
            <a:spLocks noGrp="1"/>
          </p:cNvSpPr>
          <p:nvPr>
            <p:ph type="body" idx="1"/>
          </p:nvPr>
        </p:nvSpPr>
        <p:spPr>
          <a:xfrm>
            <a:off x="4420325" y="1559825"/>
            <a:ext cx="44121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121"/>
        <p:cNvGrpSpPr/>
        <p:nvPr/>
      </p:nvGrpSpPr>
      <p:grpSpPr>
        <a:xfrm>
          <a:off x="0" y="0"/>
          <a:ext cx="0" cy="0"/>
          <a:chOff x="0" y="0"/>
          <a:chExt cx="0" cy="0"/>
        </a:xfrm>
      </p:grpSpPr>
      <p:pic>
        <p:nvPicPr>
          <p:cNvPr id="122" name="Google Shape;122;p22"/>
          <p:cNvPicPr preferRelativeResize="0"/>
          <p:nvPr/>
        </p:nvPicPr>
        <p:blipFill rotWithShape="1">
          <a:blip r:embed="rId2">
            <a:alphaModFix amt="88000"/>
          </a:blip>
          <a:srcRect l="47512"/>
          <a:stretch/>
        </p:blipFill>
        <p:spPr>
          <a:xfrm>
            <a:off x="4348748" y="0"/>
            <a:ext cx="4795254" cy="5143500"/>
          </a:xfrm>
          <a:prstGeom prst="rect">
            <a:avLst/>
          </a:prstGeom>
          <a:noFill/>
          <a:ln>
            <a:noFill/>
          </a:ln>
        </p:spPr>
      </p:pic>
      <p:sp>
        <p:nvSpPr>
          <p:cNvPr id="123" name="Google Shape;123;p22"/>
          <p:cNvSpPr/>
          <p:nvPr/>
        </p:nvSpPr>
        <p:spPr>
          <a:xfrm>
            <a:off x="0" y="0"/>
            <a:ext cx="4314600" cy="5143500"/>
          </a:xfrm>
          <a:prstGeom prst="rect">
            <a:avLst/>
          </a:prstGeom>
          <a:gradFill>
            <a:gsLst>
              <a:gs pos="0">
                <a:srgbClr val="0A3799"/>
              </a:gs>
              <a:gs pos="100000">
                <a:srgbClr val="0A3799"/>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24" name="Google Shape;124;p22"/>
          <p:cNvSpPr txBox="1">
            <a:spLocks noGrp="1"/>
          </p:cNvSpPr>
          <p:nvPr>
            <p:ph type="title"/>
          </p:nvPr>
        </p:nvSpPr>
        <p:spPr>
          <a:xfrm>
            <a:off x="1993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25" name="Google Shape;125;p22"/>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ustom Layout 1 2">
  <p:cSld name="CUSTOM_2">
    <p:spTree>
      <p:nvGrpSpPr>
        <p:cNvPr id="1" name="Shape 126"/>
        <p:cNvGrpSpPr/>
        <p:nvPr/>
      </p:nvGrpSpPr>
      <p:grpSpPr>
        <a:xfrm>
          <a:off x="0" y="0"/>
          <a:ext cx="0" cy="0"/>
          <a:chOff x="0" y="0"/>
          <a:chExt cx="0" cy="0"/>
        </a:xfrm>
      </p:grpSpPr>
      <p:pic>
        <p:nvPicPr>
          <p:cNvPr id="127" name="Google Shape;127;p23"/>
          <p:cNvPicPr preferRelativeResize="0"/>
          <p:nvPr/>
        </p:nvPicPr>
        <p:blipFill rotWithShape="1">
          <a:blip r:embed="rId2">
            <a:alphaModFix amt="88000"/>
          </a:blip>
          <a:srcRect l="47512"/>
          <a:stretch/>
        </p:blipFill>
        <p:spPr>
          <a:xfrm>
            <a:off x="4348748" y="0"/>
            <a:ext cx="4795254" cy="5143500"/>
          </a:xfrm>
          <a:prstGeom prst="rect">
            <a:avLst/>
          </a:prstGeom>
          <a:noFill/>
          <a:ln>
            <a:noFill/>
          </a:ln>
        </p:spPr>
      </p:pic>
      <p:sp>
        <p:nvSpPr>
          <p:cNvPr id="128" name="Google Shape;128;p23"/>
          <p:cNvSpPr/>
          <p:nvPr/>
        </p:nvSpPr>
        <p:spPr>
          <a:xfrm>
            <a:off x="0" y="0"/>
            <a:ext cx="4314600" cy="5143500"/>
          </a:xfrm>
          <a:prstGeom prst="rect">
            <a:avLst/>
          </a:prstGeom>
          <a:gradFill>
            <a:gsLst>
              <a:gs pos="0">
                <a:srgbClr val="0A3799"/>
              </a:gs>
              <a:gs pos="100000">
                <a:srgbClr val="0A3799"/>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29" name="Google Shape;129;p23"/>
          <p:cNvSpPr txBox="1">
            <a:spLocks noGrp="1"/>
          </p:cNvSpPr>
          <p:nvPr>
            <p:ph type="title"/>
          </p:nvPr>
        </p:nvSpPr>
        <p:spPr>
          <a:xfrm>
            <a:off x="4440700" y="112425"/>
            <a:ext cx="4456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30" name="Google Shape;130;p23"/>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31" name="Google Shape;131;p23"/>
          <p:cNvSpPr txBox="1">
            <a:spLocks noGrp="1"/>
          </p:cNvSpPr>
          <p:nvPr>
            <p:ph type="body" idx="1"/>
          </p:nvPr>
        </p:nvSpPr>
        <p:spPr>
          <a:xfrm>
            <a:off x="93325" y="300725"/>
            <a:ext cx="40962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ustom Layout 1 1">
  <p:cSld name="CUSTOM_1">
    <p:spTree>
      <p:nvGrpSpPr>
        <p:cNvPr id="1" name="Shape 132"/>
        <p:cNvGrpSpPr/>
        <p:nvPr/>
      </p:nvGrpSpPr>
      <p:grpSpPr>
        <a:xfrm>
          <a:off x="0" y="0"/>
          <a:ext cx="0" cy="0"/>
          <a:chOff x="0" y="0"/>
          <a:chExt cx="0" cy="0"/>
        </a:xfrm>
      </p:grpSpPr>
      <p:pic>
        <p:nvPicPr>
          <p:cNvPr id="133" name="Google Shape;133;p24"/>
          <p:cNvPicPr preferRelativeResize="0"/>
          <p:nvPr/>
        </p:nvPicPr>
        <p:blipFill rotWithShape="1">
          <a:blip r:embed="rId2">
            <a:alphaModFix amt="88000"/>
          </a:blip>
          <a:srcRect l="47512"/>
          <a:stretch/>
        </p:blipFill>
        <p:spPr>
          <a:xfrm>
            <a:off x="4348748" y="0"/>
            <a:ext cx="4795254" cy="5143500"/>
          </a:xfrm>
          <a:prstGeom prst="rect">
            <a:avLst/>
          </a:prstGeom>
          <a:noFill/>
          <a:ln>
            <a:noFill/>
          </a:ln>
        </p:spPr>
      </p:pic>
      <p:sp>
        <p:nvSpPr>
          <p:cNvPr id="134" name="Google Shape;134;p24"/>
          <p:cNvSpPr/>
          <p:nvPr/>
        </p:nvSpPr>
        <p:spPr>
          <a:xfrm>
            <a:off x="0" y="0"/>
            <a:ext cx="43146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35" name="Google Shape;135;p24"/>
          <p:cNvSpPr txBox="1">
            <a:spLocks noGrp="1"/>
          </p:cNvSpPr>
          <p:nvPr>
            <p:ph type="title"/>
          </p:nvPr>
        </p:nvSpPr>
        <p:spPr>
          <a:xfrm>
            <a:off x="1993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36" name="Google Shape;136;p24"/>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ustom Layout 1 1 2">
  <p:cSld name="CUSTOM_1_2">
    <p:spTree>
      <p:nvGrpSpPr>
        <p:cNvPr id="1" name="Shape 137"/>
        <p:cNvGrpSpPr/>
        <p:nvPr/>
      </p:nvGrpSpPr>
      <p:grpSpPr>
        <a:xfrm>
          <a:off x="0" y="0"/>
          <a:ext cx="0" cy="0"/>
          <a:chOff x="0" y="0"/>
          <a:chExt cx="0" cy="0"/>
        </a:xfrm>
      </p:grpSpPr>
      <p:pic>
        <p:nvPicPr>
          <p:cNvPr id="138" name="Google Shape;138;p25"/>
          <p:cNvPicPr preferRelativeResize="0"/>
          <p:nvPr/>
        </p:nvPicPr>
        <p:blipFill rotWithShape="1">
          <a:blip r:embed="rId2">
            <a:alphaModFix amt="88000"/>
          </a:blip>
          <a:srcRect l="47512"/>
          <a:stretch/>
        </p:blipFill>
        <p:spPr>
          <a:xfrm>
            <a:off x="4348748" y="0"/>
            <a:ext cx="4795254" cy="5143500"/>
          </a:xfrm>
          <a:prstGeom prst="rect">
            <a:avLst/>
          </a:prstGeom>
          <a:noFill/>
          <a:ln>
            <a:noFill/>
          </a:ln>
        </p:spPr>
      </p:pic>
      <p:sp>
        <p:nvSpPr>
          <p:cNvPr id="139" name="Google Shape;139;p25"/>
          <p:cNvSpPr/>
          <p:nvPr/>
        </p:nvSpPr>
        <p:spPr>
          <a:xfrm>
            <a:off x="0" y="0"/>
            <a:ext cx="43146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40" name="Google Shape;140;p25"/>
          <p:cNvSpPr txBox="1">
            <a:spLocks noGrp="1"/>
          </p:cNvSpPr>
          <p:nvPr>
            <p:ph type="title"/>
          </p:nvPr>
        </p:nvSpPr>
        <p:spPr>
          <a:xfrm>
            <a:off x="4672725" y="186450"/>
            <a:ext cx="43146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41" name="Google Shape;141;p25"/>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42" name="Google Shape;142;p25"/>
          <p:cNvSpPr txBox="1">
            <a:spLocks noGrp="1"/>
          </p:cNvSpPr>
          <p:nvPr>
            <p:ph type="body" idx="1"/>
          </p:nvPr>
        </p:nvSpPr>
        <p:spPr>
          <a:xfrm>
            <a:off x="93325" y="300725"/>
            <a:ext cx="40962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2 1">
  <p:cSld name="CUSTOM_1_1">
    <p:spTree>
      <p:nvGrpSpPr>
        <p:cNvPr id="1" name="Shape 143"/>
        <p:cNvGrpSpPr/>
        <p:nvPr/>
      </p:nvGrpSpPr>
      <p:grpSpPr>
        <a:xfrm>
          <a:off x="0" y="0"/>
          <a:ext cx="0" cy="0"/>
          <a:chOff x="0" y="0"/>
          <a:chExt cx="0" cy="0"/>
        </a:xfrm>
      </p:grpSpPr>
      <p:pic>
        <p:nvPicPr>
          <p:cNvPr id="144" name="Google Shape;144;p26"/>
          <p:cNvPicPr preferRelativeResize="0"/>
          <p:nvPr/>
        </p:nvPicPr>
        <p:blipFill rotWithShape="1">
          <a:blip r:embed="rId2">
            <a:alphaModFix/>
          </a:blip>
          <a:srcRect l="7448" t="13362" r="5738" b="12321"/>
          <a:stretch/>
        </p:blipFill>
        <p:spPr>
          <a:xfrm>
            <a:off x="4116975" y="0"/>
            <a:ext cx="5027024" cy="5143499"/>
          </a:xfrm>
          <a:prstGeom prst="rect">
            <a:avLst/>
          </a:prstGeom>
          <a:noFill/>
          <a:ln>
            <a:noFill/>
          </a:ln>
        </p:spPr>
      </p:pic>
      <p:sp>
        <p:nvSpPr>
          <p:cNvPr id="145" name="Google Shape;145;p26"/>
          <p:cNvSpPr txBox="1"/>
          <p:nvPr/>
        </p:nvSpPr>
        <p:spPr>
          <a:xfrm>
            <a:off x="4116975"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26"/>
          <p:cNvSpPr txBox="1">
            <a:spLocks noGrp="1"/>
          </p:cNvSpPr>
          <p:nvPr>
            <p:ph type="title"/>
          </p:nvPr>
        </p:nvSpPr>
        <p:spPr>
          <a:xfrm>
            <a:off x="199375" y="205750"/>
            <a:ext cx="39348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47" name="Google Shape;147;p26"/>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ustom Layout 2 1 1 1">
  <p:cSld name="CUSTOM_1_1_1_1">
    <p:spTree>
      <p:nvGrpSpPr>
        <p:cNvPr id="1" name="Shape 148"/>
        <p:cNvGrpSpPr/>
        <p:nvPr/>
      </p:nvGrpSpPr>
      <p:grpSpPr>
        <a:xfrm>
          <a:off x="0" y="0"/>
          <a:ext cx="0" cy="0"/>
          <a:chOff x="0" y="0"/>
          <a:chExt cx="0" cy="0"/>
        </a:xfrm>
      </p:grpSpPr>
      <p:pic>
        <p:nvPicPr>
          <p:cNvPr id="149" name="Google Shape;149;p27"/>
          <p:cNvPicPr preferRelativeResize="0"/>
          <p:nvPr/>
        </p:nvPicPr>
        <p:blipFill rotWithShape="1">
          <a:blip r:embed="rId2">
            <a:alphaModFix/>
          </a:blip>
          <a:srcRect l="7448" t="13362" r="5738" b="12321"/>
          <a:stretch/>
        </p:blipFill>
        <p:spPr>
          <a:xfrm>
            <a:off x="0" y="0"/>
            <a:ext cx="5027024" cy="5143499"/>
          </a:xfrm>
          <a:prstGeom prst="rect">
            <a:avLst/>
          </a:prstGeom>
          <a:noFill/>
          <a:ln>
            <a:noFill/>
          </a:ln>
        </p:spPr>
      </p:pic>
      <p:sp>
        <p:nvSpPr>
          <p:cNvPr id="150" name="Google Shape;150;p27"/>
          <p:cNvSpPr txBox="1"/>
          <p:nvPr/>
        </p:nvSpPr>
        <p:spPr>
          <a:xfrm>
            <a:off x="0"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27"/>
          <p:cNvSpPr txBox="1">
            <a:spLocks noGrp="1"/>
          </p:cNvSpPr>
          <p:nvPr>
            <p:ph type="title"/>
          </p:nvPr>
        </p:nvSpPr>
        <p:spPr>
          <a:xfrm>
            <a:off x="5094000" y="164250"/>
            <a:ext cx="3934800" cy="481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52" name="Google Shape;152;p27"/>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ustom Layout 2 1 1 1 1">
  <p:cSld name="CUSTOM_1_1_1_1_1">
    <p:spTree>
      <p:nvGrpSpPr>
        <p:cNvPr id="1" name="Shape 153"/>
        <p:cNvGrpSpPr/>
        <p:nvPr/>
      </p:nvGrpSpPr>
      <p:grpSpPr>
        <a:xfrm>
          <a:off x="0" y="0"/>
          <a:ext cx="0" cy="0"/>
          <a:chOff x="0" y="0"/>
          <a:chExt cx="0" cy="0"/>
        </a:xfrm>
      </p:grpSpPr>
      <p:pic>
        <p:nvPicPr>
          <p:cNvPr id="154" name="Google Shape;154;p28"/>
          <p:cNvPicPr preferRelativeResize="0"/>
          <p:nvPr/>
        </p:nvPicPr>
        <p:blipFill rotWithShape="1">
          <a:blip r:embed="rId2">
            <a:alphaModFix/>
          </a:blip>
          <a:srcRect l="7448" t="13362" r="5738" b="12321"/>
          <a:stretch/>
        </p:blipFill>
        <p:spPr>
          <a:xfrm>
            <a:off x="0" y="0"/>
            <a:ext cx="5027024" cy="5143499"/>
          </a:xfrm>
          <a:prstGeom prst="rect">
            <a:avLst/>
          </a:prstGeom>
          <a:noFill/>
          <a:ln>
            <a:noFill/>
          </a:ln>
        </p:spPr>
      </p:pic>
      <p:sp>
        <p:nvSpPr>
          <p:cNvPr id="155" name="Google Shape;155;p28"/>
          <p:cNvSpPr txBox="1"/>
          <p:nvPr/>
        </p:nvSpPr>
        <p:spPr>
          <a:xfrm>
            <a:off x="0"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28"/>
          <p:cNvSpPr txBox="1">
            <a:spLocks noGrp="1"/>
          </p:cNvSpPr>
          <p:nvPr>
            <p:ph type="title"/>
          </p:nvPr>
        </p:nvSpPr>
        <p:spPr>
          <a:xfrm>
            <a:off x="181200" y="165750"/>
            <a:ext cx="4464600" cy="481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57" name="Google Shape;157;p28"/>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58" name="Google Shape;158;p28"/>
          <p:cNvSpPr txBox="1">
            <a:spLocks noGrp="1"/>
          </p:cNvSpPr>
          <p:nvPr>
            <p:ph type="body" idx="1"/>
          </p:nvPr>
        </p:nvSpPr>
        <p:spPr>
          <a:xfrm>
            <a:off x="5112400" y="165750"/>
            <a:ext cx="3878400" cy="4760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ustom Layout 3 1">
  <p:cSld name="CUSTOM_2_1">
    <p:spTree>
      <p:nvGrpSpPr>
        <p:cNvPr id="1" name="Shape 159"/>
        <p:cNvGrpSpPr/>
        <p:nvPr/>
      </p:nvGrpSpPr>
      <p:grpSpPr>
        <a:xfrm>
          <a:off x="0" y="0"/>
          <a:ext cx="0" cy="0"/>
          <a:chOff x="0" y="0"/>
          <a:chExt cx="0" cy="0"/>
        </a:xfrm>
      </p:grpSpPr>
      <p:pic>
        <p:nvPicPr>
          <p:cNvPr id="160" name="Google Shape;160;p29"/>
          <p:cNvPicPr preferRelativeResize="0"/>
          <p:nvPr/>
        </p:nvPicPr>
        <p:blipFill rotWithShape="1">
          <a:blip r:embed="rId2">
            <a:alphaModFix amt="79000"/>
          </a:blip>
          <a:srcRect/>
          <a:stretch/>
        </p:blipFill>
        <p:spPr>
          <a:xfrm>
            <a:off x="4840450" y="0"/>
            <a:ext cx="4303550" cy="5143499"/>
          </a:xfrm>
          <a:prstGeom prst="rect">
            <a:avLst/>
          </a:prstGeom>
          <a:noFill/>
          <a:ln>
            <a:noFill/>
          </a:ln>
        </p:spPr>
      </p:pic>
      <p:sp>
        <p:nvSpPr>
          <p:cNvPr id="161" name="Google Shape;161;p29"/>
          <p:cNvSpPr txBox="1">
            <a:spLocks noGrp="1"/>
          </p:cNvSpPr>
          <p:nvPr>
            <p:ph type="title"/>
          </p:nvPr>
        </p:nvSpPr>
        <p:spPr>
          <a:xfrm>
            <a:off x="199375" y="205750"/>
            <a:ext cx="44670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62" name="Google Shape;162;p29"/>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ustom Layout 3 1 2">
  <p:cSld name="CUSTOM_2_1_2">
    <p:spTree>
      <p:nvGrpSpPr>
        <p:cNvPr id="1" name="Shape 163"/>
        <p:cNvGrpSpPr/>
        <p:nvPr/>
      </p:nvGrpSpPr>
      <p:grpSpPr>
        <a:xfrm>
          <a:off x="0" y="0"/>
          <a:ext cx="0" cy="0"/>
          <a:chOff x="0" y="0"/>
          <a:chExt cx="0" cy="0"/>
        </a:xfrm>
      </p:grpSpPr>
      <p:pic>
        <p:nvPicPr>
          <p:cNvPr id="164" name="Google Shape;164;p30"/>
          <p:cNvPicPr preferRelativeResize="0"/>
          <p:nvPr/>
        </p:nvPicPr>
        <p:blipFill rotWithShape="1">
          <a:blip r:embed="rId2">
            <a:alphaModFix amt="79000"/>
          </a:blip>
          <a:srcRect/>
          <a:stretch/>
        </p:blipFill>
        <p:spPr>
          <a:xfrm>
            <a:off x="4840450" y="0"/>
            <a:ext cx="4303550" cy="5143499"/>
          </a:xfrm>
          <a:prstGeom prst="rect">
            <a:avLst/>
          </a:prstGeom>
          <a:noFill/>
          <a:ln>
            <a:noFill/>
          </a:ln>
        </p:spPr>
      </p:pic>
      <p:sp>
        <p:nvSpPr>
          <p:cNvPr id="165" name="Google Shape;165;p30"/>
          <p:cNvSpPr txBox="1">
            <a:spLocks noGrp="1"/>
          </p:cNvSpPr>
          <p:nvPr>
            <p:ph type="title"/>
          </p:nvPr>
        </p:nvSpPr>
        <p:spPr>
          <a:xfrm>
            <a:off x="5011025" y="81300"/>
            <a:ext cx="3990000" cy="4895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66" name="Google Shape;166;p30"/>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67" name="Google Shape;167;p30"/>
          <p:cNvSpPr txBox="1">
            <a:spLocks noGrp="1"/>
          </p:cNvSpPr>
          <p:nvPr>
            <p:ph type="body" idx="1"/>
          </p:nvPr>
        </p:nvSpPr>
        <p:spPr>
          <a:xfrm>
            <a:off x="114075" y="148800"/>
            <a:ext cx="4448700" cy="4455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Dark" type="secHead">
  <p:cSld name="SECTION_HEADER">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4"/>
          <p:cNvSpPr/>
          <p:nvPr/>
        </p:nvSpPr>
        <p:spPr>
          <a:xfrm>
            <a:off x="-12" y="0"/>
            <a:ext cx="9144000" cy="5143500"/>
          </a:xfrm>
          <a:prstGeom prst="rect">
            <a:avLst/>
          </a:prstGeom>
          <a:gradFill>
            <a:gsLst>
              <a:gs pos="0">
                <a:srgbClr val="0A3799">
                  <a:alpha val="57254"/>
                </a:srgbClr>
              </a:gs>
              <a:gs pos="100000">
                <a:srgbClr val="0A6B7C">
                  <a:alpha val="5725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4"/>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3600"/>
              <a:buNone/>
              <a:defRPr sz="3600">
                <a:solidFill>
                  <a:srgbClr val="FFFFFF"/>
                </a:solidFill>
              </a:defRPr>
            </a:lvl2pPr>
            <a:lvl3pPr lvl="2" algn="ctr">
              <a:lnSpc>
                <a:spcPct val="100000"/>
              </a:lnSpc>
              <a:spcBef>
                <a:spcPts val="0"/>
              </a:spcBef>
              <a:spcAft>
                <a:spcPts val="0"/>
              </a:spcAft>
              <a:buClr>
                <a:srgbClr val="FFFFFF"/>
              </a:buClr>
              <a:buSzPts val="3600"/>
              <a:buNone/>
              <a:defRPr sz="3600">
                <a:solidFill>
                  <a:srgbClr val="FFFFFF"/>
                </a:solidFill>
              </a:defRPr>
            </a:lvl3pPr>
            <a:lvl4pPr lvl="3" algn="ctr">
              <a:lnSpc>
                <a:spcPct val="100000"/>
              </a:lnSpc>
              <a:spcBef>
                <a:spcPts val="0"/>
              </a:spcBef>
              <a:spcAft>
                <a:spcPts val="0"/>
              </a:spcAft>
              <a:buClr>
                <a:srgbClr val="FFFFFF"/>
              </a:buClr>
              <a:buSzPts val="3600"/>
              <a:buNone/>
              <a:defRPr sz="3600">
                <a:solidFill>
                  <a:srgbClr val="FFFFFF"/>
                </a:solidFill>
              </a:defRPr>
            </a:lvl4pPr>
            <a:lvl5pPr lvl="4" algn="ctr">
              <a:lnSpc>
                <a:spcPct val="100000"/>
              </a:lnSpc>
              <a:spcBef>
                <a:spcPts val="0"/>
              </a:spcBef>
              <a:spcAft>
                <a:spcPts val="0"/>
              </a:spcAft>
              <a:buClr>
                <a:srgbClr val="FFFFFF"/>
              </a:buClr>
              <a:buSzPts val="3600"/>
              <a:buNone/>
              <a:defRPr sz="3600">
                <a:solidFill>
                  <a:srgbClr val="FFFFFF"/>
                </a:solidFill>
              </a:defRPr>
            </a:lvl5pPr>
            <a:lvl6pPr lvl="5" algn="ctr">
              <a:lnSpc>
                <a:spcPct val="100000"/>
              </a:lnSpc>
              <a:spcBef>
                <a:spcPts val="0"/>
              </a:spcBef>
              <a:spcAft>
                <a:spcPts val="0"/>
              </a:spcAft>
              <a:buClr>
                <a:srgbClr val="FFFFFF"/>
              </a:buClr>
              <a:buSzPts val="3600"/>
              <a:buNone/>
              <a:defRPr sz="3600">
                <a:solidFill>
                  <a:srgbClr val="FFFFFF"/>
                </a:solidFill>
              </a:defRPr>
            </a:lvl6pPr>
            <a:lvl7pPr lvl="6" algn="ctr">
              <a:lnSpc>
                <a:spcPct val="100000"/>
              </a:lnSpc>
              <a:spcBef>
                <a:spcPts val="0"/>
              </a:spcBef>
              <a:spcAft>
                <a:spcPts val="0"/>
              </a:spcAft>
              <a:buClr>
                <a:srgbClr val="FFFFFF"/>
              </a:buClr>
              <a:buSzPts val="3600"/>
              <a:buNone/>
              <a:defRPr sz="3600">
                <a:solidFill>
                  <a:srgbClr val="FFFFFF"/>
                </a:solidFill>
              </a:defRPr>
            </a:lvl7pPr>
            <a:lvl8pPr lvl="7" algn="ctr">
              <a:lnSpc>
                <a:spcPct val="100000"/>
              </a:lnSpc>
              <a:spcBef>
                <a:spcPts val="0"/>
              </a:spcBef>
              <a:spcAft>
                <a:spcPts val="0"/>
              </a:spcAft>
              <a:buClr>
                <a:srgbClr val="FFFFFF"/>
              </a:buClr>
              <a:buSzPts val="3600"/>
              <a:buNone/>
              <a:defRPr sz="3600">
                <a:solidFill>
                  <a:srgbClr val="FFFFFF"/>
                </a:solidFill>
              </a:defRPr>
            </a:lvl8pPr>
            <a:lvl9pPr lvl="8" algn="ctr">
              <a:lnSpc>
                <a:spcPct val="100000"/>
              </a:lnSpc>
              <a:spcBef>
                <a:spcPts val="0"/>
              </a:spcBef>
              <a:spcAft>
                <a:spcPts val="0"/>
              </a:spcAft>
              <a:buClr>
                <a:srgbClr val="FFFFFF"/>
              </a:buClr>
              <a:buSzPts val="3600"/>
              <a:buNone/>
              <a:defRPr sz="3600">
                <a:solidFill>
                  <a:srgbClr val="FFFFFF"/>
                </a:solidFill>
              </a:defRPr>
            </a:lvl9pPr>
          </a:lstStyle>
          <a:p>
            <a:endParaRPr/>
          </a:p>
        </p:txBody>
      </p:sp>
      <p:pic>
        <p:nvPicPr>
          <p:cNvPr id="22" name="Google Shape;22;p4"/>
          <p:cNvPicPr preferRelativeResize="0"/>
          <p:nvPr/>
        </p:nvPicPr>
        <p:blipFill rotWithShape="1">
          <a:blip r:embed="rId3">
            <a:alphaModFix/>
          </a:blip>
          <a:srcRect/>
          <a:stretch/>
        </p:blipFill>
        <p:spPr>
          <a:xfrm>
            <a:off x="3841675" y="4268271"/>
            <a:ext cx="1460651" cy="232425"/>
          </a:xfrm>
          <a:prstGeom prst="rect">
            <a:avLst/>
          </a:prstGeom>
          <a:noFill/>
          <a:ln>
            <a:noFill/>
          </a:ln>
        </p:spPr>
      </p:pic>
      <p:sp>
        <p:nvSpPr>
          <p:cNvPr id="23" name="Google Shape;23;p4"/>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24" name="Google Shape;24;p4"/>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ustom Layout 4 1">
  <p:cSld name="CUSTOM_3_1">
    <p:spTree>
      <p:nvGrpSpPr>
        <p:cNvPr id="1" name="Shape 168"/>
        <p:cNvGrpSpPr/>
        <p:nvPr/>
      </p:nvGrpSpPr>
      <p:grpSpPr>
        <a:xfrm>
          <a:off x="0" y="0"/>
          <a:ext cx="0" cy="0"/>
          <a:chOff x="0" y="0"/>
          <a:chExt cx="0" cy="0"/>
        </a:xfrm>
      </p:grpSpPr>
      <p:pic>
        <p:nvPicPr>
          <p:cNvPr id="169" name="Google Shape;169;p31"/>
          <p:cNvPicPr preferRelativeResize="0"/>
          <p:nvPr/>
        </p:nvPicPr>
        <p:blipFill rotWithShape="1">
          <a:blip r:embed="rId2">
            <a:alphaModFix amt="85000"/>
          </a:blip>
          <a:srcRect/>
          <a:stretch/>
        </p:blipFill>
        <p:spPr>
          <a:xfrm>
            <a:off x="-3" y="0"/>
            <a:ext cx="4303553" cy="5143501"/>
          </a:xfrm>
          <a:prstGeom prst="rect">
            <a:avLst/>
          </a:prstGeom>
          <a:noFill/>
          <a:ln>
            <a:noFill/>
          </a:ln>
        </p:spPr>
      </p:pic>
      <p:sp>
        <p:nvSpPr>
          <p:cNvPr id="170" name="Google Shape;170;p31"/>
          <p:cNvSpPr txBox="1">
            <a:spLocks noGrp="1"/>
          </p:cNvSpPr>
          <p:nvPr>
            <p:ph type="title"/>
          </p:nvPr>
        </p:nvSpPr>
        <p:spPr>
          <a:xfrm>
            <a:off x="4376975" y="205750"/>
            <a:ext cx="46341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71" name="Google Shape;171;p31"/>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ustom Layout 4 1 1">
  <p:cSld name="CUSTOM_3_1_1">
    <p:spTree>
      <p:nvGrpSpPr>
        <p:cNvPr id="1" name="Shape 172"/>
        <p:cNvGrpSpPr/>
        <p:nvPr/>
      </p:nvGrpSpPr>
      <p:grpSpPr>
        <a:xfrm>
          <a:off x="0" y="0"/>
          <a:ext cx="0" cy="0"/>
          <a:chOff x="0" y="0"/>
          <a:chExt cx="0" cy="0"/>
        </a:xfrm>
      </p:grpSpPr>
      <p:pic>
        <p:nvPicPr>
          <p:cNvPr id="173" name="Google Shape;173;p32"/>
          <p:cNvPicPr preferRelativeResize="0"/>
          <p:nvPr/>
        </p:nvPicPr>
        <p:blipFill rotWithShape="1">
          <a:blip r:embed="rId2">
            <a:alphaModFix amt="85000"/>
          </a:blip>
          <a:srcRect/>
          <a:stretch/>
        </p:blipFill>
        <p:spPr>
          <a:xfrm>
            <a:off x="4840447" y="0"/>
            <a:ext cx="4303553" cy="5143501"/>
          </a:xfrm>
          <a:prstGeom prst="rect">
            <a:avLst/>
          </a:prstGeom>
          <a:noFill/>
          <a:ln>
            <a:noFill/>
          </a:ln>
        </p:spPr>
      </p:pic>
      <p:sp>
        <p:nvSpPr>
          <p:cNvPr id="174" name="Google Shape;174;p32"/>
          <p:cNvSpPr txBox="1">
            <a:spLocks noGrp="1"/>
          </p:cNvSpPr>
          <p:nvPr>
            <p:ph type="title"/>
          </p:nvPr>
        </p:nvSpPr>
        <p:spPr>
          <a:xfrm>
            <a:off x="104550" y="143525"/>
            <a:ext cx="4634100" cy="4502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75" name="Google Shape;175;p32"/>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ustom Layout 4 1 1 1">
  <p:cSld name="CUSTOM_3_1_1_1">
    <p:spTree>
      <p:nvGrpSpPr>
        <p:cNvPr id="1" name="Shape 176"/>
        <p:cNvGrpSpPr/>
        <p:nvPr/>
      </p:nvGrpSpPr>
      <p:grpSpPr>
        <a:xfrm>
          <a:off x="0" y="0"/>
          <a:ext cx="0" cy="0"/>
          <a:chOff x="0" y="0"/>
          <a:chExt cx="0" cy="0"/>
        </a:xfrm>
      </p:grpSpPr>
      <p:pic>
        <p:nvPicPr>
          <p:cNvPr id="177" name="Google Shape;177;p33"/>
          <p:cNvPicPr preferRelativeResize="0"/>
          <p:nvPr/>
        </p:nvPicPr>
        <p:blipFill rotWithShape="1">
          <a:blip r:embed="rId2">
            <a:alphaModFix amt="85000"/>
          </a:blip>
          <a:srcRect/>
          <a:stretch/>
        </p:blipFill>
        <p:spPr>
          <a:xfrm>
            <a:off x="4840447" y="0"/>
            <a:ext cx="4303553" cy="5143501"/>
          </a:xfrm>
          <a:prstGeom prst="rect">
            <a:avLst/>
          </a:prstGeom>
          <a:noFill/>
          <a:ln>
            <a:noFill/>
          </a:ln>
        </p:spPr>
      </p:pic>
      <p:sp>
        <p:nvSpPr>
          <p:cNvPr id="178" name="Google Shape;178;p33"/>
          <p:cNvSpPr txBox="1">
            <a:spLocks noGrp="1"/>
          </p:cNvSpPr>
          <p:nvPr>
            <p:ph type="title"/>
          </p:nvPr>
        </p:nvSpPr>
        <p:spPr>
          <a:xfrm>
            <a:off x="5019050" y="112425"/>
            <a:ext cx="4074900" cy="4863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3600"/>
              <a:buNone/>
              <a:defRPr sz="3600" b="1">
                <a:solidFill>
                  <a:schemeClr val="dk2"/>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79" name="Google Shape;179;p33"/>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80" name="Google Shape;180;p33"/>
          <p:cNvSpPr txBox="1">
            <a:spLocks noGrp="1"/>
          </p:cNvSpPr>
          <p:nvPr>
            <p:ph type="body" idx="1"/>
          </p:nvPr>
        </p:nvSpPr>
        <p:spPr>
          <a:xfrm>
            <a:off x="114075" y="148800"/>
            <a:ext cx="4448700" cy="4455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ustom Layout 5 1">
  <p:cSld name="CUSTOM_4_1">
    <p:spTree>
      <p:nvGrpSpPr>
        <p:cNvPr id="1" name="Shape 181"/>
        <p:cNvGrpSpPr/>
        <p:nvPr/>
      </p:nvGrpSpPr>
      <p:grpSpPr>
        <a:xfrm>
          <a:off x="0" y="0"/>
          <a:ext cx="0" cy="0"/>
          <a:chOff x="0" y="0"/>
          <a:chExt cx="0" cy="0"/>
        </a:xfrm>
      </p:grpSpPr>
      <p:pic>
        <p:nvPicPr>
          <p:cNvPr id="182" name="Google Shape;182;p34"/>
          <p:cNvPicPr preferRelativeResize="0"/>
          <p:nvPr/>
        </p:nvPicPr>
        <p:blipFill rotWithShape="1">
          <a:blip r:embed="rId2">
            <a:alphaModFix amt="61000"/>
          </a:blip>
          <a:srcRect t="17496" r="29532" b="8336"/>
          <a:stretch/>
        </p:blipFill>
        <p:spPr>
          <a:xfrm>
            <a:off x="0" y="0"/>
            <a:ext cx="4073625" cy="5143501"/>
          </a:xfrm>
          <a:prstGeom prst="rect">
            <a:avLst/>
          </a:prstGeom>
          <a:noFill/>
          <a:ln>
            <a:noFill/>
          </a:ln>
        </p:spPr>
      </p:pic>
      <p:sp>
        <p:nvSpPr>
          <p:cNvPr id="183" name="Google Shape;183;p34"/>
          <p:cNvSpPr txBox="1">
            <a:spLocks noGrp="1"/>
          </p:cNvSpPr>
          <p:nvPr>
            <p:ph type="title"/>
          </p:nvPr>
        </p:nvSpPr>
        <p:spPr>
          <a:xfrm>
            <a:off x="4376975" y="205750"/>
            <a:ext cx="46341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84" name="Google Shape;184;p34"/>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ustom Layout 5 1 2">
  <p:cSld name="CUSTOM_4_1_2">
    <p:spTree>
      <p:nvGrpSpPr>
        <p:cNvPr id="1" name="Shape 185"/>
        <p:cNvGrpSpPr/>
        <p:nvPr/>
      </p:nvGrpSpPr>
      <p:grpSpPr>
        <a:xfrm>
          <a:off x="0" y="0"/>
          <a:ext cx="0" cy="0"/>
          <a:chOff x="0" y="0"/>
          <a:chExt cx="0" cy="0"/>
        </a:xfrm>
      </p:grpSpPr>
      <p:pic>
        <p:nvPicPr>
          <p:cNvPr id="186" name="Google Shape;186;p35"/>
          <p:cNvPicPr preferRelativeResize="0"/>
          <p:nvPr/>
        </p:nvPicPr>
        <p:blipFill rotWithShape="1">
          <a:blip r:embed="rId2">
            <a:alphaModFix amt="61000"/>
          </a:blip>
          <a:srcRect t="17496" r="29532" b="8336"/>
          <a:stretch/>
        </p:blipFill>
        <p:spPr>
          <a:xfrm>
            <a:off x="0" y="0"/>
            <a:ext cx="4073625" cy="5143501"/>
          </a:xfrm>
          <a:prstGeom prst="rect">
            <a:avLst/>
          </a:prstGeom>
          <a:noFill/>
          <a:ln>
            <a:noFill/>
          </a:ln>
        </p:spPr>
      </p:pic>
      <p:pic>
        <p:nvPicPr>
          <p:cNvPr id="187" name="Google Shape;187;p35"/>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88" name="Google Shape;188;p35"/>
          <p:cNvSpPr/>
          <p:nvPr/>
        </p:nvSpPr>
        <p:spPr>
          <a:xfrm>
            <a:off x="4073625" y="0"/>
            <a:ext cx="50703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89" name="Google Shape;189;p35"/>
          <p:cNvSpPr txBox="1">
            <a:spLocks noGrp="1"/>
          </p:cNvSpPr>
          <p:nvPr>
            <p:ph type="title"/>
          </p:nvPr>
        </p:nvSpPr>
        <p:spPr>
          <a:xfrm>
            <a:off x="4307924" y="205750"/>
            <a:ext cx="46242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ustom Layout 5 1 3">
  <p:cSld name="CUSTOM_4_1_3">
    <p:spTree>
      <p:nvGrpSpPr>
        <p:cNvPr id="1" name="Shape 190"/>
        <p:cNvGrpSpPr/>
        <p:nvPr/>
      </p:nvGrpSpPr>
      <p:grpSpPr>
        <a:xfrm>
          <a:off x="0" y="0"/>
          <a:ext cx="0" cy="0"/>
          <a:chOff x="0" y="0"/>
          <a:chExt cx="0" cy="0"/>
        </a:xfrm>
      </p:grpSpPr>
      <p:pic>
        <p:nvPicPr>
          <p:cNvPr id="191" name="Google Shape;191;p36"/>
          <p:cNvPicPr preferRelativeResize="0"/>
          <p:nvPr/>
        </p:nvPicPr>
        <p:blipFill rotWithShape="1">
          <a:blip r:embed="rId2">
            <a:alphaModFix amt="61000"/>
          </a:blip>
          <a:srcRect t="17496" r="29532" b="8336"/>
          <a:stretch/>
        </p:blipFill>
        <p:spPr>
          <a:xfrm>
            <a:off x="0" y="0"/>
            <a:ext cx="4073625" cy="5143501"/>
          </a:xfrm>
          <a:prstGeom prst="rect">
            <a:avLst/>
          </a:prstGeom>
          <a:noFill/>
          <a:ln>
            <a:noFill/>
          </a:ln>
        </p:spPr>
      </p:pic>
      <p:sp>
        <p:nvSpPr>
          <p:cNvPr id="192" name="Google Shape;192;p36"/>
          <p:cNvSpPr txBox="1">
            <a:spLocks noGrp="1"/>
          </p:cNvSpPr>
          <p:nvPr>
            <p:ph type="title"/>
          </p:nvPr>
        </p:nvSpPr>
        <p:spPr>
          <a:xfrm>
            <a:off x="94175" y="102050"/>
            <a:ext cx="3867300" cy="4554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93" name="Google Shape;193;p36"/>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94" name="Google Shape;194;p36"/>
          <p:cNvSpPr txBox="1">
            <a:spLocks noGrp="1"/>
          </p:cNvSpPr>
          <p:nvPr>
            <p:ph type="body" idx="1"/>
          </p:nvPr>
        </p:nvSpPr>
        <p:spPr>
          <a:xfrm>
            <a:off x="4262050" y="200750"/>
            <a:ext cx="4739100" cy="4775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Light 1 1">
  <p:cSld name="SECTION_HEADER_1_1_1">
    <p:bg>
      <p:bgPr>
        <a:blipFill>
          <a:blip r:embed="rId2">
            <a:alphaModFix/>
          </a:blip>
          <a:stretch>
            <a:fillRect/>
          </a:stretch>
        </a:blipFill>
        <a:effectLst/>
      </p:bgPr>
    </p:bg>
    <p:spTree>
      <p:nvGrpSpPr>
        <p:cNvPr id="1" name="Shape 195"/>
        <p:cNvGrpSpPr/>
        <p:nvPr/>
      </p:nvGrpSpPr>
      <p:grpSpPr>
        <a:xfrm>
          <a:off x="0" y="0"/>
          <a:ext cx="0" cy="0"/>
          <a:chOff x="0" y="0"/>
          <a:chExt cx="0" cy="0"/>
        </a:xfrm>
      </p:grpSpPr>
      <p:sp>
        <p:nvSpPr>
          <p:cNvPr id="196" name="Google Shape;196;p37"/>
          <p:cNvSpPr/>
          <p:nvPr/>
        </p:nvSpPr>
        <p:spPr>
          <a:xfrm>
            <a:off x="-12" y="0"/>
            <a:ext cx="9144000" cy="5143500"/>
          </a:xfrm>
          <a:prstGeom prst="rect">
            <a:avLst/>
          </a:prstGeom>
          <a:solidFill>
            <a:srgbClr val="FFFFFF">
              <a:alpha val="8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37"/>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434343"/>
              </a:buClr>
              <a:buSzPts val="3600"/>
              <a:buNone/>
              <a:defRPr sz="3600">
                <a:solidFill>
                  <a:srgbClr val="434343"/>
                </a:solidFill>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a:endParaRPr/>
          </a:p>
        </p:txBody>
      </p:sp>
      <p:sp>
        <p:nvSpPr>
          <p:cNvPr id="198" name="Google Shape;198;p37"/>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99" name="Google Shape;199;p37"/>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
        <p:nvSpPr>
          <p:cNvPr id="200" name="Google Shape;200;p37"/>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1" name="Google Shape;201;p37"/>
          <p:cNvPicPr preferRelativeResize="0"/>
          <p:nvPr/>
        </p:nvPicPr>
        <p:blipFill rotWithShape="1">
          <a:blip r:embed="rId3">
            <a:alphaModFix/>
          </a:blip>
          <a:srcRect/>
          <a:stretch/>
        </p:blipFill>
        <p:spPr>
          <a:xfrm>
            <a:off x="3779575" y="4214971"/>
            <a:ext cx="1460651" cy="23242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202"/>
        <p:cNvGrpSpPr/>
        <p:nvPr/>
      </p:nvGrpSpPr>
      <p:grpSpPr>
        <a:xfrm>
          <a:off x="0" y="0"/>
          <a:ext cx="0" cy="0"/>
          <a:chOff x="0" y="0"/>
          <a:chExt cx="0" cy="0"/>
        </a:xfrm>
      </p:grpSpPr>
      <p:sp>
        <p:nvSpPr>
          <p:cNvPr id="203" name="Google Shape;203;p38"/>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04" name="Google Shape;204;p3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05" name="Google Shape;205;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06" name="Google Shape;206;p38"/>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7" name="Google Shape;207;p38"/>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wo Column 1">
  <p:cSld name="TITLE_AND_TWO_COLUMNS_1">
    <p:spTree>
      <p:nvGrpSpPr>
        <p:cNvPr id="1" name="Shape 208"/>
        <p:cNvGrpSpPr/>
        <p:nvPr/>
      </p:nvGrpSpPr>
      <p:grpSpPr>
        <a:xfrm>
          <a:off x="0" y="0"/>
          <a:ext cx="0" cy="0"/>
          <a:chOff x="0" y="0"/>
          <a:chExt cx="0" cy="0"/>
        </a:xfrm>
      </p:grpSpPr>
      <p:sp>
        <p:nvSpPr>
          <p:cNvPr id="209" name="Google Shape;209;p39"/>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10" name="Google Shape;210;p39"/>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211" name="Google Shape;211;p39"/>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212" name="Google Shape;212;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13" name="Google Shape;213;p39"/>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4" name="Google Shape;214;p39"/>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body 2 1">
  <p:cSld name="TITLE_AND_BODY_2_1">
    <p:spTree>
      <p:nvGrpSpPr>
        <p:cNvPr id="1" name="Shape 215"/>
        <p:cNvGrpSpPr/>
        <p:nvPr/>
      </p:nvGrpSpPr>
      <p:grpSpPr>
        <a:xfrm>
          <a:off x="0" y="0"/>
          <a:ext cx="0" cy="0"/>
          <a:chOff x="0" y="0"/>
          <a:chExt cx="0" cy="0"/>
        </a:xfrm>
      </p:grpSpPr>
      <p:sp>
        <p:nvSpPr>
          <p:cNvPr id="216" name="Google Shape;216;p40"/>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17" name="Google Shape;217;p40"/>
          <p:cNvSpPr txBox="1">
            <a:spLocks noGrp="1"/>
          </p:cNvSpPr>
          <p:nvPr>
            <p:ph type="body" idx="1"/>
          </p:nvPr>
        </p:nvSpPr>
        <p:spPr>
          <a:xfrm>
            <a:off x="454425"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18" name="Google Shape;218;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19" name="Google Shape;219;p40"/>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0" name="Google Shape;220;p40"/>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221" name="Google Shape;221;p40"/>
          <p:cNvSpPr txBox="1"/>
          <p:nvPr/>
        </p:nvSpPr>
        <p:spPr>
          <a:xfrm>
            <a:off x="366825" y="1517900"/>
            <a:ext cx="2513400" cy="31452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22" name="Google Shape;222;p40"/>
          <p:cNvSpPr txBox="1"/>
          <p:nvPr/>
        </p:nvSpPr>
        <p:spPr>
          <a:xfrm>
            <a:off x="3191760" y="1517900"/>
            <a:ext cx="2484600" cy="3145200"/>
          </a:xfrm>
          <a:prstGeom prst="rect">
            <a:avLst/>
          </a:prstGeom>
          <a:no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23" name="Google Shape;223;p40"/>
          <p:cNvSpPr txBox="1"/>
          <p:nvPr/>
        </p:nvSpPr>
        <p:spPr>
          <a:xfrm>
            <a:off x="6016673" y="1517900"/>
            <a:ext cx="2513400" cy="3145200"/>
          </a:xfrm>
          <a:prstGeom prst="rect">
            <a:avLst/>
          </a:prstGeom>
          <a:no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24" name="Google Shape;224;p40"/>
          <p:cNvSpPr txBox="1"/>
          <p:nvPr/>
        </p:nvSpPr>
        <p:spPr>
          <a:xfrm>
            <a:off x="382150" y="1006794"/>
            <a:ext cx="2484600" cy="493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25" name="Google Shape;225;p40"/>
          <p:cNvSpPr txBox="1"/>
          <p:nvPr/>
        </p:nvSpPr>
        <p:spPr>
          <a:xfrm>
            <a:off x="3195069" y="1006794"/>
            <a:ext cx="2487300" cy="493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26" name="Google Shape;226;p40"/>
          <p:cNvSpPr txBox="1"/>
          <p:nvPr/>
        </p:nvSpPr>
        <p:spPr>
          <a:xfrm>
            <a:off x="6031075" y="1006775"/>
            <a:ext cx="2484600" cy="4938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27" name="Google Shape;227;p40"/>
          <p:cNvSpPr txBox="1">
            <a:spLocks noGrp="1"/>
          </p:cNvSpPr>
          <p:nvPr>
            <p:ph type="body" idx="2"/>
          </p:nvPr>
        </p:nvSpPr>
        <p:spPr>
          <a:xfrm>
            <a:off x="3235550"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28" name="Google Shape;228;p40"/>
          <p:cNvSpPr txBox="1">
            <a:spLocks noGrp="1"/>
          </p:cNvSpPr>
          <p:nvPr>
            <p:ph type="body" idx="3"/>
          </p:nvPr>
        </p:nvSpPr>
        <p:spPr>
          <a:xfrm>
            <a:off x="6074875" y="154302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29" name="Google Shape;229;p40"/>
          <p:cNvSpPr txBox="1">
            <a:spLocks noGrp="1"/>
          </p:cNvSpPr>
          <p:nvPr>
            <p:ph type="title" idx="4"/>
          </p:nvPr>
        </p:nvSpPr>
        <p:spPr>
          <a:xfrm>
            <a:off x="454425"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30" name="Google Shape;230;p40"/>
          <p:cNvSpPr txBox="1">
            <a:spLocks noGrp="1"/>
          </p:cNvSpPr>
          <p:nvPr>
            <p:ph type="title" idx="5"/>
          </p:nvPr>
        </p:nvSpPr>
        <p:spPr>
          <a:xfrm>
            <a:off x="3282063"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31" name="Google Shape;231;p40"/>
          <p:cNvSpPr txBox="1">
            <a:spLocks noGrp="1"/>
          </p:cNvSpPr>
          <p:nvPr>
            <p:ph type="title" idx="6"/>
          </p:nvPr>
        </p:nvSpPr>
        <p:spPr>
          <a:xfrm>
            <a:off x="6089325" y="1056875"/>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Light">
  <p:cSld name="SECTION_HEADER_1">
    <p:bg>
      <p:bgPr>
        <a:solidFill>
          <a:srgbClr val="FFFFFF"/>
        </a:solidFill>
        <a:effectLst/>
      </p:bgPr>
    </p:bg>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434343"/>
              </a:buClr>
              <a:buSzPts val="3600"/>
              <a:buFont typeface="Open Sans"/>
              <a:buNone/>
              <a:defRPr sz="3600">
                <a:solidFill>
                  <a:srgbClr val="434343"/>
                </a:solidFill>
                <a:latin typeface="Open Sans"/>
                <a:ea typeface="Open Sans"/>
                <a:cs typeface="Open Sans"/>
                <a:sym typeface="Open Sans"/>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a:endParaRPr/>
          </a:p>
        </p:txBody>
      </p:sp>
      <p:pic>
        <p:nvPicPr>
          <p:cNvPr id="27" name="Google Shape;27;p5"/>
          <p:cNvPicPr preferRelativeResize="0"/>
          <p:nvPr/>
        </p:nvPicPr>
        <p:blipFill rotWithShape="1">
          <a:blip r:embed="rId2">
            <a:alphaModFix/>
          </a:blip>
          <a:srcRect/>
          <a:stretch/>
        </p:blipFill>
        <p:spPr>
          <a:xfrm>
            <a:off x="3841675" y="4268271"/>
            <a:ext cx="1460651" cy="232425"/>
          </a:xfrm>
          <a:prstGeom prst="rect">
            <a:avLst/>
          </a:prstGeom>
          <a:noFill/>
          <a:ln>
            <a:noFill/>
          </a:ln>
        </p:spPr>
      </p:pic>
      <p:sp>
        <p:nvSpPr>
          <p:cNvPr id="28" name="Google Shape;28;p5"/>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29" name="Google Shape;29;p5"/>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
        <p:nvSpPr>
          <p:cNvPr id="30" name="Google Shape;30;p5"/>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body 2 1 1">
  <p:cSld name="TITLE_AND_BODY_2_1_1">
    <p:spTree>
      <p:nvGrpSpPr>
        <p:cNvPr id="1" name="Shape 232"/>
        <p:cNvGrpSpPr/>
        <p:nvPr/>
      </p:nvGrpSpPr>
      <p:grpSpPr>
        <a:xfrm>
          <a:off x="0" y="0"/>
          <a:ext cx="0" cy="0"/>
          <a:chOff x="0" y="0"/>
          <a:chExt cx="0" cy="0"/>
        </a:xfrm>
      </p:grpSpPr>
      <p:sp>
        <p:nvSpPr>
          <p:cNvPr id="233" name="Google Shape;233;p41"/>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34" name="Google Shape;234;p41"/>
          <p:cNvSpPr txBox="1">
            <a:spLocks noGrp="1"/>
          </p:cNvSpPr>
          <p:nvPr>
            <p:ph type="body" idx="1"/>
          </p:nvPr>
        </p:nvSpPr>
        <p:spPr>
          <a:xfrm>
            <a:off x="454425"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35" name="Google Shape;235;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36" name="Google Shape;236;p41"/>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37" name="Google Shape;237;p41"/>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238" name="Google Shape;238;p41"/>
          <p:cNvSpPr txBox="1"/>
          <p:nvPr/>
        </p:nvSpPr>
        <p:spPr>
          <a:xfrm>
            <a:off x="366825" y="1517900"/>
            <a:ext cx="2513400" cy="31452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39" name="Google Shape;239;p41"/>
          <p:cNvSpPr txBox="1"/>
          <p:nvPr/>
        </p:nvSpPr>
        <p:spPr>
          <a:xfrm>
            <a:off x="382150" y="1006794"/>
            <a:ext cx="2484600" cy="493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40" name="Google Shape;240;p41"/>
          <p:cNvSpPr txBox="1">
            <a:spLocks noGrp="1"/>
          </p:cNvSpPr>
          <p:nvPr>
            <p:ph type="body" idx="2"/>
          </p:nvPr>
        </p:nvSpPr>
        <p:spPr>
          <a:xfrm>
            <a:off x="2996925" y="1006800"/>
            <a:ext cx="5475000" cy="3656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41" name="Google Shape;241;p41"/>
          <p:cNvSpPr txBox="1">
            <a:spLocks noGrp="1"/>
          </p:cNvSpPr>
          <p:nvPr>
            <p:ph type="title" idx="3"/>
          </p:nvPr>
        </p:nvSpPr>
        <p:spPr>
          <a:xfrm>
            <a:off x="454425"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body 2 1 2">
  <p:cSld name="TITLE_AND_BODY_2_1_2">
    <p:spTree>
      <p:nvGrpSpPr>
        <p:cNvPr id="1" name="Shape 242"/>
        <p:cNvGrpSpPr/>
        <p:nvPr/>
      </p:nvGrpSpPr>
      <p:grpSpPr>
        <a:xfrm>
          <a:off x="0" y="0"/>
          <a:ext cx="0" cy="0"/>
          <a:chOff x="0" y="0"/>
          <a:chExt cx="0" cy="0"/>
        </a:xfrm>
      </p:grpSpPr>
      <p:sp>
        <p:nvSpPr>
          <p:cNvPr id="243" name="Google Shape;243;p42"/>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44" name="Google Shape;244;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45" name="Google Shape;245;p42"/>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6" name="Google Shape;246;p42"/>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247" name="Google Shape;247;p42"/>
          <p:cNvSpPr txBox="1"/>
          <p:nvPr/>
        </p:nvSpPr>
        <p:spPr>
          <a:xfrm>
            <a:off x="372360" y="1517900"/>
            <a:ext cx="2484600" cy="3145200"/>
          </a:xfrm>
          <a:prstGeom prst="rect">
            <a:avLst/>
          </a:prstGeom>
          <a:no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48" name="Google Shape;248;p42"/>
          <p:cNvSpPr txBox="1"/>
          <p:nvPr/>
        </p:nvSpPr>
        <p:spPr>
          <a:xfrm>
            <a:off x="375669" y="1006794"/>
            <a:ext cx="2487300" cy="493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49" name="Google Shape;249;p42"/>
          <p:cNvSpPr txBox="1">
            <a:spLocks noGrp="1"/>
          </p:cNvSpPr>
          <p:nvPr>
            <p:ph type="body" idx="1"/>
          </p:nvPr>
        </p:nvSpPr>
        <p:spPr>
          <a:xfrm>
            <a:off x="416150"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50" name="Google Shape;250;p42"/>
          <p:cNvSpPr txBox="1">
            <a:spLocks noGrp="1"/>
          </p:cNvSpPr>
          <p:nvPr>
            <p:ph type="title" idx="2"/>
          </p:nvPr>
        </p:nvSpPr>
        <p:spPr>
          <a:xfrm>
            <a:off x="462663"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51" name="Google Shape;251;p42"/>
          <p:cNvSpPr txBox="1">
            <a:spLocks noGrp="1"/>
          </p:cNvSpPr>
          <p:nvPr>
            <p:ph type="body" idx="3"/>
          </p:nvPr>
        </p:nvSpPr>
        <p:spPr>
          <a:xfrm>
            <a:off x="2996925" y="1006800"/>
            <a:ext cx="5475000" cy="3656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body 2 1 3">
  <p:cSld name="TITLE_AND_BODY_2_1_3">
    <p:spTree>
      <p:nvGrpSpPr>
        <p:cNvPr id="1" name="Shape 252"/>
        <p:cNvGrpSpPr/>
        <p:nvPr/>
      </p:nvGrpSpPr>
      <p:grpSpPr>
        <a:xfrm>
          <a:off x="0" y="0"/>
          <a:ext cx="0" cy="0"/>
          <a:chOff x="0" y="0"/>
          <a:chExt cx="0" cy="0"/>
        </a:xfrm>
      </p:grpSpPr>
      <p:sp>
        <p:nvSpPr>
          <p:cNvPr id="253" name="Google Shape;253;p43"/>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54" name="Google Shape;254;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55" name="Google Shape;255;p43"/>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56" name="Google Shape;256;p43"/>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257" name="Google Shape;257;p43"/>
          <p:cNvSpPr txBox="1"/>
          <p:nvPr/>
        </p:nvSpPr>
        <p:spPr>
          <a:xfrm>
            <a:off x="377873" y="1517900"/>
            <a:ext cx="2513400" cy="3145200"/>
          </a:xfrm>
          <a:prstGeom prst="rect">
            <a:avLst/>
          </a:prstGeom>
          <a:no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58" name="Google Shape;258;p43"/>
          <p:cNvSpPr txBox="1"/>
          <p:nvPr/>
        </p:nvSpPr>
        <p:spPr>
          <a:xfrm>
            <a:off x="392275" y="1006775"/>
            <a:ext cx="2484600" cy="4938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59" name="Google Shape;259;p43"/>
          <p:cNvSpPr txBox="1">
            <a:spLocks noGrp="1"/>
          </p:cNvSpPr>
          <p:nvPr>
            <p:ph type="body" idx="1"/>
          </p:nvPr>
        </p:nvSpPr>
        <p:spPr>
          <a:xfrm>
            <a:off x="436075" y="154302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60" name="Google Shape;260;p43"/>
          <p:cNvSpPr txBox="1">
            <a:spLocks noGrp="1"/>
          </p:cNvSpPr>
          <p:nvPr>
            <p:ph type="title" idx="2"/>
          </p:nvPr>
        </p:nvSpPr>
        <p:spPr>
          <a:xfrm>
            <a:off x="450525" y="1056875"/>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61" name="Google Shape;261;p43"/>
          <p:cNvSpPr txBox="1">
            <a:spLocks noGrp="1"/>
          </p:cNvSpPr>
          <p:nvPr>
            <p:ph type="body" idx="3"/>
          </p:nvPr>
        </p:nvSpPr>
        <p:spPr>
          <a:xfrm>
            <a:off x="2996925" y="1006800"/>
            <a:ext cx="5475000" cy="3656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62"/>
        <p:cNvGrpSpPr/>
        <p:nvPr/>
      </p:nvGrpSpPr>
      <p:grpSpPr>
        <a:xfrm>
          <a:off x="0" y="0"/>
          <a:ext cx="0" cy="0"/>
          <a:chOff x="0" y="0"/>
          <a:chExt cx="0" cy="0"/>
        </a:xfrm>
      </p:grpSpPr>
      <p:sp>
        <p:nvSpPr>
          <p:cNvPr id="263" name="Google Shape;263;p44"/>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64" name="Google Shape;264;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65" name="Google Shape;265;p44"/>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66" name="Google Shape;266;p44"/>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2_Title Only">
  <p:cSld name="2_Title Only">
    <p:spTree>
      <p:nvGrpSpPr>
        <p:cNvPr id="1" name="Shape 267"/>
        <p:cNvGrpSpPr/>
        <p:nvPr/>
      </p:nvGrpSpPr>
      <p:grpSpPr>
        <a:xfrm>
          <a:off x="0" y="0"/>
          <a:ext cx="0" cy="0"/>
          <a:chOff x="0" y="0"/>
          <a:chExt cx="0" cy="0"/>
        </a:xfrm>
      </p:grpSpPr>
      <p:sp>
        <p:nvSpPr>
          <p:cNvPr id="268" name="Google Shape;268;p45"/>
          <p:cNvSpPr txBox="1">
            <a:spLocks noGrp="1"/>
          </p:cNvSpPr>
          <p:nvPr>
            <p:ph type="dt" idx="10"/>
          </p:nvPr>
        </p:nvSpPr>
        <p:spPr>
          <a:xfrm>
            <a:off x="366824" y="4831055"/>
            <a:ext cx="2133600" cy="2748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9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269" name="Google Shape;269;p45"/>
          <p:cNvSpPr txBox="1">
            <a:spLocks noGrp="1"/>
          </p:cNvSpPr>
          <p:nvPr>
            <p:ph type="sldNum" idx="12"/>
          </p:nvPr>
        </p:nvSpPr>
        <p:spPr>
          <a:xfrm>
            <a:off x="6705600" y="4834417"/>
            <a:ext cx="2133600" cy="228600"/>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900" b="0">
                <a:solidFill>
                  <a:srgbClr val="7F7F7F"/>
                </a:solidFill>
                <a:latin typeface="Arial"/>
                <a:ea typeface="Arial"/>
                <a:cs typeface="Arial"/>
                <a:sym typeface="Arial"/>
              </a:defRPr>
            </a:lvl1pPr>
            <a:lvl2pPr marL="0" marR="0" lvl="1" indent="0" algn="r" rtl="0">
              <a:spcBef>
                <a:spcPts val="0"/>
              </a:spcBef>
              <a:buNone/>
              <a:defRPr sz="900" b="0">
                <a:solidFill>
                  <a:srgbClr val="7F7F7F"/>
                </a:solidFill>
                <a:latin typeface="Arial"/>
                <a:ea typeface="Arial"/>
                <a:cs typeface="Arial"/>
                <a:sym typeface="Arial"/>
              </a:defRPr>
            </a:lvl2pPr>
            <a:lvl3pPr marL="0" marR="0" lvl="2" indent="0" algn="r" rtl="0">
              <a:spcBef>
                <a:spcPts val="0"/>
              </a:spcBef>
              <a:buNone/>
              <a:defRPr sz="900" b="0">
                <a:solidFill>
                  <a:srgbClr val="7F7F7F"/>
                </a:solidFill>
                <a:latin typeface="Arial"/>
                <a:ea typeface="Arial"/>
                <a:cs typeface="Arial"/>
                <a:sym typeface="Arial"/>
              </a:defRPr>
            </a:lvl3pPr>
            <a:lvl4pPr marL="0" marR="0" lvl="3" indent="0" algn="r" rtl="0">
              <a:spcBef>
                <a:spcPts val="0"/>
              </a:spcBef>
              <a:buNone/>
              <a:defRPr sz="900" b="0">
                <a:solidFill>
                  <a:srgbClr val="7F7F7F"/>
                </a:solidFill>
                <a:latin typeface="Arial"/>
                <a:ea typeface="Arial"/>
                <a:cs typeface="Arial"/>
                <a:sym typeface="Arial"/>
              </a:defRPr>
            </a:lvl4pPr>
            <a:lvl5pPr marL="0" marR="0" lvl="4" indent="0" algn="r" rtl="0">
              <a:spcBef>
                <a:spcPts val="0"/>
              </a:spcBef>
              <a:buNone/>
              <a:defRPr sz="900" b="0">
                <a:solidFill>
                  <a:srgbClr val="7F7F7F"/>
                </a:solidFill>
                <a:latin typeface="Arial"/>
                <a:ea typeface="Arial"/>
                <a:cs typeface="Arial"/>
                <a:sym typeface="Arial"/>
              </a:defRPr>
            </a:lvl5pPr>
            <a:lvl6pPr marL="0" marR="0" lvl="5" indent="0" algn="r" rtl="0">
              <a:spcBef>
                <a:spcPts val="0"/>
              </a:spcBef>
              <a:buNone/>
              <a:defRPr sz="900" b="0">
                <a:solidFill>
                  <a:srgbClr val="7F7F7F"/>
                </a:solidFill>
                <a:latin typeface="Arial"/>
                <a:ea typeface="Arial"/>
                <a:cs typeface="Arial"/>
                <a:sym typeface="Arial"/>
              </a:defRPr>
            </a:lvl6pPr>
            <a:lvl7pPr marL="0" marR="0" lvl="6" indent="0" algn="r" rtl="0">
              <a:spcBef>
                <a:spcPts val="0"/>
              </a:spcBef>
              <a:buNone/>
              <a:defRPr sz="900" b="0">
                <a:solidFill>
                  <a:srgbClr val="7F7F7F"/>
                </a:solidFill>
                <a:latin typeface="Arial"/>
                <a:ea typeface="Arial"/>
                <a:cs typeface="Arial"/>
                <a:sym typeface="Arial"/>
              </a:defRPr>
            </a:lvl7pPr>
            <a:lvl8pPr marL="0" marR="0" lvl="7" indent="0" algn="r" rtl="0">
              <a:spcBef>
                <a:spcPts val="0"/>
              </a:spcBef>
              <a:buNone/>
              <a:defRPr sz="900" b="0">
                <a:solidFill>
                  <a:srgbClr val="7F7F7F"/>
                </a:solidFill>
                <a:latin typeface="Arial"/>
                <a:ea typeface="Arial"/>
                <a:cs typeface="Arial"/>
                <a:sym typeface="Arial"/>
              </a:defRPr>
            </a:lvl8pPr>
            <a:lvl9pPr marL="0" marR="0" lvl="8" indent="0" algn="r" rtl="0">
              <a:spcBef>
                <a:spcPts val="0"/>
              </a:spcBef>
              <a:buNone/>
              <a:defRPr sz="900" b="0">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70" name="Google Shape;270;p45"/>
          <p:cNvSpPr txBox="1">
            <a:spLocks noGrp="1"/>
          </p:cNvSpPr>
          <p:nvPr>
            <p:ph type="title"/>
          </p:nvPr>
        </p:nvSpPr>
        <p:spPr>
          <a:xfrm>
            <a:off x="366824" y="215153"/>
            <a:ext cx="8015100" cy="685800"/>
          </a:xfrm>
          <a:prstGeom prst="rect">
            <a:avLst/>
          </a:prstGeom>
          <a:noFill/>
          <a:ln>
            <a:noFill/>
          </a:ln>
        </p:spPr>
        <p:txBody>
          <a:bodyPr spcFirstLastPara="1" wrap="square" lIns="67850" tIns="33350" rIns="67850" bIns="33350" anchor="ctr" anchorCtr="0">
            <a:noAutofit/>
          </a:bodyPr>
          <a:lstStyle>
            <a:lvl1pPr marR="0" lvl="0" algn="l" rtl="0">
              <a:lnSpc>
                <a:spcPct val="95000"/>
              </a:lnSpc>
              <a:spcBef>
                <a:spcPts val="0"/>
              </a:spcBef>
              <a:spcAft>
                <a:spcPts val="0"/>
              </a:spcAft>
              <a:buSzPts val="4000"/>
              <a:buNone/>
              <a:defRPr sz="2800" b="1" i="0" u="none" strike="noStrike" cap="none">
                <a:solidFill>
                  <a:srgbClr val="273272"/>
                </a:solidFill>
                <a:latin typeface="Arial"/>
                <a:ea typeface="Arial"/>
                <a:cs typeface="Arial"/>
                <a:sym typeface="Arial"/>
              </a:defRPr>
            </a:lvl1pPr>
            <a:lvl2pPr marR="0" lvl="1"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2pPr>
            <a:lvl3pPr marR="0" lvl="2"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3pPr>
            <a:lvl4pPr marR="0" lvl="3"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4pPr>
            <a:lvl5pPr marR="0" lvl="4"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5pPr>
            <a:lvl6pPr marR="0" lvl="5" algn="ctr" rtl="0">
              <a:spcBef>
                <a:spcPts val="0"/>
              </a:spcBef>
              <a:spcAft>
                <a:spcPts val="0"/>
              </a:spcAft>
              <a:buSzPts val="2400"/>
              <a:buNone/>
              <a:defRPr sz="3200" b="1" i="0" u="none" strike="noStrike" cap="none">
                <a:solidFill>
                  <a:schemeClr val="lt1"/>
                </a:solidFill>
                <a:latin typeface="Arial"/>
                <a:ea typeface="Arial"/>
                <a:cs typeface="Arial"/>
                <a:sym typeface="Arial"/>
              </a:defRPr>
            </a:lvl6pPr>
            <a:lvl7pPr marR="0" lvl="6" algn="ctr" rtl="0">
              <a:spcBef>
                <a:spcPts val="0"/>
              </a:spcBef>
              <a:spcAft>
                <a:spcPts val="0"/>
              </a:spcAft>
              <a:buSzPts val="2400"/>
              <a:buNone/>
              <a:defRPr sz="3200" b="1" i="0" u="none" strike="noStrike" cap="none">
                <a:solidFill>
                  <a:schemeClr val="lt1"/>
                </a:solidFill>
                <a:latin typeface="Arial"/>
                <a:ea typeface="Arial"/>
                <a:cs typeface="Arial"/>
                <a:sym typeface="Arial"/>
              </a:defRPr>
            </a:lvl7pPr>
            <a:lvl8pPr marR="0" lvl="7" algn="ctr" rtl="0">
              <a:spcBef>
                <a:spcPts val="0"/>
              </a:spcBef>
              <a:spcAft>
                <a:spcPts val="0"/>
              </a:spcAft>
              <a:buSzPts val="2400"/>
              <a:buNone/>
              <a:defRPr sz="3200" b="1" i="0" u="none" strike="noStrike" cap="none">
                <a:solidFill>
                  <a:schemeClr val="lt1"/>
                </a:solidFill>
                <a:latin typeface="Arial"/>
                <a:ea typeface="Arial"/>
                <a:cs typeface="Arial"/>
                <a:sym typeface="Arial"/>
              </a:defRPr>
            </a:lvl8pPr>
            <a:lvl9pPr marR="0" lvl="8" algn="ctr" rtl="0">
              <a:spcBef>
                <a:spcPts val="0"/>
              </a:spcBef>
              <a:spcAft>
                <a:spcPts val="0"/>
              </a:spcAft>
              <a:buSzPts val="2400"/>
              <a:buNone/>
              <a:defRPr sz="3200" b="1" i="0" u="none" strike="noStrike" cap="none">
                <a:solidFill>
                  <a:schemeClr val="lt1"/>
                </a:solidFill>
                <a:latin typeface="Arial"/>
                <a:ea typeface="Arial"/>
                <a:cs typeface="Arial"/>
                <a:sym typeface="Arial"/>
              </a:defRPr>
            </a:lvl9pPr>
          </a:lstStyle>
          <a:p>
            <a:endParaRPr/>
          </a:p>
        </p:txBody>
      </p:sp>
      <p:pic>
        <p:nvPicPr>
          <p:cNvPr id="271" name="Google Shape;271;p45"/>
          <p:cNvPicPr preferRelativeResize="0"/>
          <p:nvPr/>
        </p:nvPicPr>
        <p:blipFill rotWithShape="1">
          <a:blip r:embed="rId2">
            <a:alphaModFix/>
          </a:blip>
          <a:srcRect/>
          <a:stretch/>
        </p:blipFill>
        <p:spPr>
          <a:xfrm>
            <a:off x="8047604" y="228601"/>
            <a:ext cx="867796" cy="675564"/>
          </a:xfrm>
          <a:prstGeom prst="rect">
            <a:avLst/>
          </a:prstGeom>
          <a:noFill/>
          <a:ln>
            <a:noFill/>
          </a:ln>
        </p:spPr>
      </p:pic>
      <p:sp>
        <p:nvSpPr>
          <p:cNvPr id="272" name="Google Shape;272;p45"/>
          <p:cNvSpPr txBox="1">
            <a:spLocks noGrp="1"/>
          </p:cNvSpPr>
          <p:nvPr>
            <p:ph type="body" idx="1"/>
          </p:nvPr>
        </p:nvSpPr>
        <p:spPr>
          <a:xfrm>
            <a:off x="366824" y="1034303"/>
            <a:ext cx="8472300" cy="3712500"/>
          </a:xfrm>
          <a:prstGeom prst="rect">
            <a:avLst/>
          </a:prstGeom>
          <a:noFill/>
          <a:ln>
            <a:noFill/>
          </a:ln>
        </p:spPr>
        <p:txBody>
          <a:bodyPr spcFirstLastPara="1" wrap="square" lIns="68575" tIns="34275" rIns="68575" bIns="34275" anchor="t" anchorCtr="0">
            <a:noAutofit/>
          </a:bodyPr>
          <a:lstStyle>
            <a:lvl1pPr marL="457200" marR="0" lvl="0" indent="-336550" algn="l" rtl="0">
              <a:spcBef>
                <a:spcPts val="0"/>
              </a:spcBef>
              <a:spcAft>
                <a:spcPts val="0"/>
              </a:spcAft>
              <a:buClr>
                <a:srgbClr val="000080"/>
              </a:buClr>
              <a:buSzPts val="1700"/>
              <a:buFont typeface="Arial"/>
              <a:buChar char="•"/>
              <a:defRPr sz="2000" b="0" i="0" u="none" strike="noStrike" cap="none">
                <a:solidFill>
                  <a:schemeClr val="dk1"/>
                </a:solidFill>
                <a:latin typeface="Arial"/>
                <a:ea typeface="Arial"/>
                <a:cs typeface="Arial"/>
                <a:sym typeface="Arial"/>
              </a:defRPr>
            </a:lvl1pPr>
            <a:lvl2pPr marL="914400" marR="0" lvl="1" indent="-342900" algn="l" rtl="0">
              <a:spcBef>
                <a:spcPts val="0"/>
              </a:spcBef>
              <a:spcAft>
                <a:spcPts val="0"/>
              </a:spcAft>
              <a:buClr>
                <a:schemeClr val="dk1"/>
              </a:buClr>
              <a:buSzPts val="1800"/>
              <a:buFont typeface="Merriweather Sans"/>
              <a:buChar char="-"/>
              <a:defRPr sz="1800" b="0" i="0" u="none" strike="noStrike" cap="none">
                <a:solidFill>
                  <a:schemeClr val="dk1"/>
                </a:solidFill>
                <a:latin typeface="Arial"/>
                <a:ea typeface="Arial"/>
                <a:cs typeface="Arial"/>
                <a:sym typeface="Arial"/>
              </a:defRPr>
            </a:lvl2pPr>
            <a:lvl3pPr marL="1371600" marR="0" lvl="2" indent="-342900" algn="l" rtl="0">
              <a:spcBef>
                <a:spcPts val="0"/>
              </a:spcBef>
              <a:spcAft>
                <a:spcPts val="0"/>
              </a:spcAft>
              <a:buClr>
                <a:schemeClr val="dk1"/>
              </a:buClr>
              <a:buSzPts val="1800"/>
              <a:buFont typeface="Merriweather Sans"/>
              <a:buChar char="-"/>
              <a:defRPr sz="1800" b="0" i="0" u="none" strike="noStrike" cap="none">
                <a:solidFill>
                  <a:schemeClr val="dk1"/>
                </a:solidFill>
                <a:latin typeface="Arial"/>
                <a:ea typeface="Arial"/>
                <a:cs typeface="Arial"/>
                <a:sym typeface="Arial"/>
              </a:defRPr>
            </a:lvl3pPr>
            <a:lvl4pPr marL="1828800" marR="0" lvl="3" indent="-330200" algn="l" rtl="0">
              <a:spcBef>
                <a:spcPts val="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4pPr>
            <a:lvl5pPr marL="2286000" marR="0" lvl="4" indent="-330200" algn="l" rtl="0">
              <a:spcBef>
                <a:spcPts val="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Light 1">
  <p:cSld name="SECTION_HEADER_1_1">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6"/>
          <p:cNvSpPr/>
          <p:nvPr/>
        </p:nvSpPr>
        <p:spPr>
          <a:xfrm>
            <a:off x="-12" y="0"/>
            <a:ext cx="9144000" cy="5143500"/>
          </a:xfrm>
          <a:prstGeom prst="rect">
            <a:avLst/>
          </a:prstGeom>
          <a:solidFill>
            <a:srgbClr val="FFFFFF">
              <a:alpha val="8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6"/>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434343"/>
              </a:buClr>
              <a:buSzPts val="3600"/>
              <a:buNone/>
              <a:defRPr sz="3600">
                <a:solidFill>
                  <a:srgbClr val="434343"/>
                </a:solidFill>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a:endParaRPr/>
          </a:p>
        </p:txBody>
      </p:sp>
      <p:pic>
        <p:nvPicPr>
          <p:cNvPr id="34" name="Google Shape;34;p6"/>
          <p:cNvPicPr preferRelativeResize="0"/>
          <p:nvPr/>
        </p:nvPicPr>
        <p:blipFill rotWithShape="1">
          <a:blip r:embed="rId3">
            <a:alphaModFix/>
          </a:blip>
          <a:srcRect/>
          <a:stretch/>
        </p:blipFill>
        <p:spPr>
          <a:xfrm>
            <a:off x="3841675" y="4268271"/>
            <a:ext cx="1460651" cy="232425"/>
          </a:xfrm>
          <a:prstGeom prst="rect">
            <a:avLst/>
          </a:prstGeom>
          <a:noFill/>
          <a:ln>
            <a:noFill/>
          </a:ln>
        </p:spPr>
      </p:pic>
      <p:sp>
        <p:nvSpPr>
          <p:cNvPr id="35" name="Google Shape;35;p6"/>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36" name="Google Shape;36;p6"/>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
        <p:nvSpPr>
          <p:cNvPr id="37" name="Google Shape;37;p6"/>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40" name="Google Shape;40;p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1" name="Google Shape;4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42" name="Google Shape;42;p7"/>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3" name="Google Shape;43;p7"/>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lumn" type="twoColTx">
  <p:cSld name="TITLE_AND_TWO_COLUMNS">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46" name="Google Shape;46;p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47" name="Google Shape;47;p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48" name="Google Shape;48;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49" name="Google Shape;49;p8"/>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0" name="Google Shape;50;p8"/>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53" name="Google Shape;53;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54" name="Google Shape;54;p9"/>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55" name="Google Shape;55;p9"/>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ccent Highlight">
  <p:cSld name="SECTION_HEADER_2">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10"/>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10"/>
          <p:cNvSpPr/>
          <p:nvPr/>
        </p:nvSpPr>
        <p:spPr>
          <a:xfrm>
            <a:off x="0" y="0"/>
            <a:ext cx="4314600" cy="5143500"/>
          </a:xfrm>
          <a:prstGeom prst="rect">
            <a:avLst/>
          </a:prstGeom>
          <a:solidFill>
            <a:srgbClr val="FFC72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60" name="Google Shape;60;p10"/>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61" name="Google Shape;61;p10"/>
          <p:cNvSpPr txBox="1">
            <a:spLocks noGrp="1"/>
          </p:cNvSpPr>
          <p:nvPr>
            <p:ph type="title"/>
          </p:nvPr>
        </p:nvSpPr>
        <p:spPr>
          <a:xfrm>
            <a:off x="199375" y="205750"/>
            <a:ext cx="39348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434343"/>
              </a:buClr>
              <a:buSzPts val="4000"/>
              <a:buFont typeface="Open Sans SemiBold"/>
              <a:buNone/>
              <a:defRPr sz="4000" b="0" i="0" u="none" strike="noStrike" cap="none">
                <a:solidFill>
                  <a:srgbClr val="434343"/>
                </a:solidFill>
                <a:latin typeface="Open Sans SemiBold"/>
                <a:ea typeface="Open Sans SemiBold"/>
                <a:cs typeface="Open Sans SemiBold"/>
                <a:sym typeface="Open Sans SemiBold"/>
              </a:defRPr>
            </a:lvl1pPr>
            <a:lvl2pPr marR="0" lvl="1"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2pPr>
            <a:lvl3pPr marR="0" lvl="2"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3pPr>
            <a:lvl4pPr marR="0" lvl="3"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4pPr>
            <a:lvl5pPr marR="0" lvl="4"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5pPr>
            <a:lvl6pPr marR="0" lvl="5"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6pPr>
            <a:lvl7pPr marR="0" lvl="6"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7pPr>
            <a:lvl8pPr marR="0" lvl="7"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8pPr>
            <a:lvl9pPr marR="0" lvl="8"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434343"/>
              </a:buClr>
              <a:buSzPts val="1800"/>
              <a:buFont typeface="Open Sans"/>
              <a:buChar char="●"/>
              <a:defRPr sz="1800" b="0" i="0" u="none" strike="noStrike" cap="none">
                <a:solidFill>
                  <a:srgbClr val="434343"/>
                </a:solidFill>
                <a:latin typeface="Open Sans"/>
                <a:ea typeface="Open Sans"/>
                <a:cs typeface="Open Sans"/>
                <a:sym typeface="Open Sans"/>
              </a:defRPr>
            </a:lvl1pPr>
            <a:lvl2pPr marL="914400" marR="0" lvl="1"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2pPr>
            <a:lvl3pPr marL="1371600" marR="0" lvl="2"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3pPr>
            <a:lvl4pPr marL="1828800" marR="0" lvl="3"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4pPr>
            <a:lvl5pPr marL="2286000" marR="0" lvl="4"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5pPr>
            <a:lvl6pPr marL="2743200" marR="0" lvl="5"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6pPr>
            <a:lvl7pPr marL="3200400" marR="0" lvl="6"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7pPr>
            <a:lvl8pPr marL="3657600" marR="0" lvl="7"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8pPr>
            <a:lvl9pPr marL="4114800" marR="0" lvl="8"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riscv.org/regulations/"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riscv.org/risc-v-international-community-code-of-conduct/" TargetMode="External"/><Relationship Id="rId2" Type="http://schemas.openxmlformats.org/officeDocument/2006/relationships/notesSlide" Target="../notesSlides/notesSlide3.xml"/><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3" Type="http://schemas.openxmlformats.org/officeDocument/2006/relationships/hyperlink" Target="https://docs.google.com/document/d/1c2GAFkqKpsX52oHbCGyq7aJT-ZlHOx7c_dtVhiQEs6Q/edit#heading=h.p8rllx68qjlb" TargetMode="External"/><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3" Type="http://schemas.openxmlformats.org/officeDocument/2006/relationships/hyperlink" Target="https://lists.riscv.org/g/sig-managed-runtimes" TargetMode="External"/><Relationship Id="rId2" Type="http://schemas.openxmlformats.org/officeDocument/2006/relationships/notesSlide" Target="../notesSlides/notesSlide6.xml"/><Relationship Id="rId1" Type="http://schemas.openxmlformats.org/officeDocument/2006/relationships/slideLayout" Target="../slideLayouts/slideLayout44.xml"/><Relationship Id="rId5" Type="http://schemas.openxmlformats.org/officeDocument/2006/relationships/hyperlink" Target="https://github.com/riscv-admin-docs/Managed-Runtimes/" TargetMode="External"/><Relationship Id="rId4" Type="http://schemas.openxmlformats.org/officeDocument/2006/relationships/hyperlink" Target="mailto:sig-managed-runtimes+subscribe@lists.riscv.org"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6"/>
          <p:cNvSpPr txBox="1">
            <a:spLocks noGrp="1"/>
          </p:cNvSpPr>
          <p:nvPr>
            <p:ph type="ctrTitle"/>
          </p:nvPr>
        </p:nvSpPr>
        <p:spPr>
          <a:xfrm>
            <a:off x="555000" y="1391274"/>
            <a:ext cx="8034000" cy="2137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500"/>
              <a:buNone/>
            </a:pPr>
            <a:r>
              <a:rPr lang="en" sz="2800"/>
              <a:t>Managed Runtimes SIG May Meeting</a:t>
            </a:r>
            <a:endParaRPr sz="2800"/>
          </a:p>
        </p:txBody>
      </p:sp>
      <p:sp>
        <p:nvSpPr>
          <p:cNvPr id="278" name="Google Shape;278;p46"/>
          <p:cNvSpPr txBox="1">
            <a:spLocks noGrp="1"/>
          </p:cNvSpPr>
          <p:nvPr>
            <p:ph type="subTitle" idx="1"/>
          </p:nvPr>
        </p:nvSpPr>
        <p:spPr>
          <a:xfrm>
            <a:off x="475396" y="3252862"/>
            <a:ext cx="8034000" cy="507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 sz="2500"/>
              <a:t>May 7, 2021</a:t>
            </a:r>
            <a:endParaRPr sz="25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7"/>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Antitrust Policy Notice</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p:txBody>
      </p:sp>
      <p:sp>
        <p:nvSpPr>
          <p:cNvPr id="284" name="Google Shape;284;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500"/>
              <a:buFont typeface="Arial"/>
              <a:buNone/>
            </a:pPr>
            <a:r>
              <a:rPr lang="en" sz="1600">
                <a:solidFill>
                  <a:schemeClr val="dk1"/>
                </a:solidFill>
                <a:latin typeface="Arial"/>
                <a:ea typeface="Arial"/>
                <a:cs typeface="Arial"/>
                <a:sym typeface="Arial"/>
              </a:rPr>
              <a:t>RISC-V International meetings involve participation by industry competitors, and it is the intention of RISC-V International to conduct all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r>
              <a:rPr lang="en" sz="1600">
                <a:solidFill>
                  <a:schemeClr val="dk1"/>
                </a:solidFill>
                <a:latin typeface="Arial"/>
                <a:ea typeface="Arial"/>
                <a:cs typeface="Arial"/>
                <a:sym typeface="Arial"/>
              </a:rPr>
              <a:t>Examples of types of actions that are prohibited at RISC-V International meetings and in connection with RISC-V International activities are described in the RISC-V International Regulations Article 7 available here: </a:t>
            </a:r>
            <a:r>
              <a:rPr lang="en" sz="1600" u="sng">
                <a:solidFill>
                  <a:schemeClr val="hlink"/>
                </a:solidFill>
                <a:latin typeface="Arial"/>
                <a:ea typeface="Arial"/>
                <a:cs typeface="Arial"/>
                <a:sym typeface="Arial"/>
                <a:hlinkClick r:id="rId3"/>
              </a:rPr>
              <a:t>https://riscv.org/regulations/</a:t>
            </a: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r>
              <a:rPr lang="en" sz="1600">
                <a:solidFill>
                  <a:schemeClr val="dk1"/>
                </a:solidFill>
                <a:latin typeface="Arial"/>
                <a:ea typeface="Arial"/>
                <a:cs typeface="Arial"/>
                <a:sym typeface="Arial"/>
              </a:rPr>
              <a:t>If you have questions about these matters, please contact your company counsel.</a:t>
            </a:r>
            <a:endParaRPr>
              <a:solidFill>
                <a:schemeClr val="dk1"/>
              </a:solidFill>
              <a:latin typeface="Arial"/>
              <a:ea typeface="Arial"/>
              <a:cs typeface="Arial"/>
              <a:sym typeface="Arial"/>
            </a:endParaRPr>
          </a:p>
          <a:p>
            <a:pPr marL="0" lvl="0" indent="0" algn="l" rtl="0">
              <a:spcBef>
                <a:spcPts val="0"/>
              </a:spcBef>
              <a:spcAft>
                <a:spcPts val="0"/>
              </a:spcAft>
              <a:buNone/>
            </a:pP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8"/>
          <p:cNvSpPr txBox="1">
            <a:spLocks noGrp="1"/>
          </p:cNvSpPr>
          <p:nvPr>
            <p:ph type="sldNum" idx="12"/>
          </p:nvPr>
        </p:nvSpPr>
        <p:spPr>
          <a:xfrm>
            <a:off x="5029200" y="3625813"/>
            <a:ext cx="1600200" cy="171600"/>
          </a:xfrm>
          <a:prstGeom prst="rect">
            <a:avLst/>
          </a:prstGeom>
          <a:noFill/>
          <a:ln>
            <a:noFill/>
          </a:ln>
        </p:spPr>
        <p:txBody>
          <a:bodyPr spcFirstLastPara="1" wrap="square" lIns="68575" tIns="34275" rIns="68575" bIns="34275"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3</a:t>
            </a:fld>
            <a:endParaRPr/>
          </a:p>
        </p:txBody>
      </p:sp>
      <p:sp>
        <p:nvSpPr>
          <p:cNvPr id="290" name="Google Shape;290;p48"/>
          <p:cNvSpPr txBox="1">
            <a:spLocks noGrp="1"/>
          </p:cNvSpPr>
          <p:nvPr>
            <p:ph type="title"/>
          </p:nvPr>
        </p:nvSpPr>
        <p:spPr>
          <a:xfrm>
            <a:off x="275118" y="161365"/>
            <a:ext cx="6011400" cy="514500"/>
          </a:xfrm>
          <a:prstGeom prst="rect">
            <a:avLst/>
          </a:prstGeom>
          <a:noFill/>
          <a:ln>
            <a:noFill/>
          </a:ln>
        </p:spPr>
        <p:txBody>
          <a:bodyPr spcFirstLastPara="1" wrap="square" lIns="67850" tIns="33350" rIns="67850" bIns="33350" anchor="ctr" anchorCtr="0">
            <a:noAutofit/>
          </a:bodyPr>
          <a:lstStyle/>
          <a:p>
            <a:pPr marL="0" lvl="0" indent="0" algn="l" rtl="0">
              <a:lnSpc>
                <a:spcPct val="95000"/>
              </a:lnSpc>
              <a:spcBef>
                <a:spcPts val="0"/>
              </a:spcBef>
              <a:spcAft>
                <a:spcPts val="0"/>
              </a:spcAft>
              <a:buSzPts val="1100"/>
              <a:buNone/>
            </a:pPr>
            <a:r>
              <a:rPr lang="en"/>
              <a:t>RISC-V International</a:t>
            </a:r>
            <a:endParaRPr/>
          </a:p>
        </p:txBody>
      </p:sp>
      <p:sp>
        <p:nvSpPr>
          <p:cNvPr id="291" name="Google Shape;291;p48"/>
          <p:cNvSpPr txBox="1">
            <a:spLocks noGrp="1"/>
          </p:cNvSpPr>
          <p:nvPr>
            <p:ph type="body" idx="1"/>
          </p:nvPr>
        </p:nvSpPr>
        <p:spPr>
          <a:xfrm>
            <a:off x="366824" y="1034303"/>
            <a:ext cx="8472300" cy="38940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SzPts val="1500"/>
              <a:buNone/>
            </a:pPr>
            <a:r>
              <a:rPr lang="en" sz="1800"/>
              <a:t>RISC-V is a free and open ISA enabling a new era of processor innovation through open standard collaboration. Born in academia and research, RISC-V ISA delivers a new level of free, extensible software and hardware freedom on architecture, paving the way for the next 50 years of computing design and innovation.</a:t>
            </a:r>
            <a:endParaRPr/>
          </a:p>
          <a:p>
            <a:pPr marL="0" lvl="0" indent="0" algn="l" rtl="0">
              <a:lnSpc>
                <a:spcPct val="100000"/>
              </a:lnSpc>
              <a:spcBef>
                <a:spcPts val="0"/>
              </a:spcBef>
              <a:spcAft>
                <a:spcPts val="0"/>
              </a:spcAft>
              <a:buSzPts val="1500"/>
              <a:buNone/>
            </a:pPr>
            <a:endParaRPr sz="1800"/>
          </a:p>
          <a:p>
            <a:pPr marL="0" lvl="0" indent="0" algn="l" rtl="0">
              <a:lnSpc>
                <a:spcPct val="100000"/>
              </a:lnSpc>
              <a:spcBef>
                <a:spcPts val="0"/>
              </a:spcBef>
              <a:spcAft>
                <a:spcPts val="0"/>
              </a:spcAft>
              <a:buSzPts val="1500"/>
              <a:buNone/>
            </a:pPr>
            <a:r>
              <a:rPr lang="en" sz="1800"/>
              <a:t>We are a transparent, collaborative community where all are welcomed, and all members are encouraged to participate.</a:t>
            </a:r>
            <a:endParaRPr/>
          </a:p>
          <a:p>
            <a:pPr marL="0" lvl="0" indent="0" algn="l" rtl="0">
              <a:lnSpc>
                <a:spcPct val="100000"/>
              </a:lnSpc>
              <a:spcBef>
                <a:spcPts val="0"/>
              </a:spcBef>
              <a:spcAft>
                <a:spcPts val="0"/>
              </a:spcAft>
              <a:buSzPts val="1500"/>
              <a:buNone/>
            </a:pPr>
            <a:endParaRPr sz="1800"/>
          </a:p>
          <a:p>
            <a:pPr marL="0" lvl="0" indent="0" algn="l" rtl="0">
              <a:lnSpc>
                <a:spcPct val="100000"/>
              </a:lnSpc>
              <a:spcBef>
                <a:spcPts val="0"/>
              </a:spcBef>
              <a:spcAft>
                <a:spcPts val="0"/>
              </a:spcAft>
              <a:buSzPts val="1500"/>
              <a:buNone/>
            </a:pPr>
            <a:r>
              <a:rPr lang="en" sz="1800"/>
              <a:t>We as members, contributors, and leaders pledge to make participation in our community a harassment-free experience for everyone. </a:t>
            </a:r>
            <a:endParaRPr/>
          </a:p>
          <a:p>
            <a:pPr marL="0" lvl="0" indent="0" algn="l" rtl="0">
              <a:lnSpc>
                <a:spcPct val="100000"/>
              </a:lnSpc>
              <a:spcBef>
                <a:spcPts val="0"/>
              </a:spcBef>
              <a:spcAft>
                <a:spcPts val="0"/>
              </a:spcAft>
              <a:buSzPts val="1500"/>
              <a:buNone/>
            </a:pPr>
            <a:endParaRPr sz="1800"/>
          </a:p>
          <a:p>
            <a:pPr marL="0" lvl="0" indent="0" algn="l" rtl="0">
              <a:lnSpc>
                <a:spcPct val="100000"/>
              </a:lnSpc>
              <a:spcBef>
                <a:spcPts val="0"/>
              </a:spcBef>
              <a:spcAft>
                <a:spcPts val="0"/>
              </a:spcAft>
              <a:buSzPts val="1500"/>
              <a:buNone/>
            </a:pPr>
            <a:r>
              <a:rPr lang="en" sz="1800" u="sng">
                <a:solidFill>
                  <a:schemeClr val="hlink"/>
                </a:solidFill>
                <a:hlinkClick r:id="rId3"/>
              </a:rPr>
              <a:t>https://riscv.org/risc-v-international-community-code-of-conduct/</a:t>
            </a:r>
            <a:endParaRPr sz="1800"/>
          </a:p>
          <a:p>
            <a:pPr marL="0" lvl="0" indent="0" algn="l" rtl="0">
              <a:lnSpc>
                <a:spcPct val="100000"/>
              </a:lnSpc>
              <a:spcBef>
                <a:spcPts val="0"/>
              </a:spcBef>
              <a:spcAft>
                <a:spcPts val="0"/>
              </a:spcAft>
              <a:buSzPts val="1500"/>
              <a:buNone/>
            </a:pP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9"/>
          <p:cNvSpPr txBox="1">
            <a:spLocks noGrp="1"/>
          </p:cNvSpPr>
          <p:nvPr>
            <p:ph type="sldNum" idx="12"/>
          </p:nvPr>
        </p:nvSpPr>
        <p:spPr>
          <a:xfrm>
            <a:off x="5029200" y="3625813"/>
            <a:ext cx="1600200" cy="171600"/>
          </a:xfrm>
          <a:prstGeom prst="rect">
            <a:avLst/>
          </a:prstGeom>
        </p:spPr>
        <p:txBody>
          <a:bodyPr spcFirstLastPara="1" wrap="square" lIns="68575" tIns="34275" rIns="68575" bIns="34275"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4</a:t>
            </a:fld>
            <a:endParaRPr/>
          </a:p>
        </p:txBody>
      </p:sp>
      <p:sp>
        <p:nvSpPr>
          <p:cNvPr id="298" name="Google Shape;298;p49"/>
          <p:cNvSpPr txBox="1">
            <a:spLocks noGrp="1"/>
          </p:cNvSpPr>
          <p:nvPr>
            <p:ph type="title"/>
          </p:nvPr>
        </p:nvSpPr>
        <p:spPr>
          <a:xfrm>
            <a:off x="275118" y="161365"/>
            <a:ext cx="6011400" cy="514500"/>
          </a:xfrm>
          <a:prstGeom prst="rect">
            <a:avLst/>
          </a:prstGeom>
        </p:spPr>
        <p:txBody>
          <a:bodyPr spcFirstLastPara="1" wrap="square" lIns="67850" tIns="33350" rIns="67850" bIns="33350" anchor="ctr" anchorCtr="0">
            <a:noAutofit/>
          </a:bodyPr>
          <a:lstStyle/>
          <a:p>
            <a:pPr marL="0" lvl="0" indent="0" algn="l" rtl="0">
              <a:spcBef>
                <a:spcPts val="0"/>
              </a:spcBef>
              <a:spcAft>
                <a:spcPts val="0"/>
              </a:spcAft>
              <a:buNone/>
            </a:pPr>
            <a:r>
              <a:rPr lang="en"/>
              <a:t>Agenda</a:t>
            </a:r>
            <a:endParaRPr/>
          </a:p>
        </p:txBody>
      </p:sp>
      <p:sp>
        <p:nvSpPr>
          <p:cNvPr id="299" name="Google Shape;299;p49"/>
          <p:cNvSpPr txBox="1">
            <a:spLocks noGrp="1"/>
          </p:cNvSpPr>
          <p:nvPr>
            <p:ph type="body" idx="1"/>
          </p:nvPr>
        </p:nvSpPr>
        <p:spPr>
          <a:xfrm>
            <a:off x="423300" y="913525"/>
            <a:ext cx="8297400" cy="3265500"/>
          </a:xfrm>
          <a:prstGeom prst="rect">
            <a:avLst/>
          </a:prstGeom>
        </p:spPr>
        <p:txBody>
          <a:bodyPr spcFirstLastPara="1" wrap="square" lIns="68575" tIns="34275" rIns="68575" bIns="34275" anchor="t" anchorCtr="0">
            <a:noAutofit/>
          </a:bodyPr>
          <a:lstStyle/>
          <a:p>
            <a:pPr marL="342900" marR="0" lvl="0" indent="-273050" algn="l" rtl="0">
              <a:lnSpc>
                <a:spcPct val="115000"/>
              </a:lnSpc>
              <a:spcBef>
                <a:spcPts val="0"/>
              </a:spcBef>
              <a:spcAft>
                <a:spcPts val="0"/>
              </a:spcAft>
              <a:buSzPts val="1700"/>
              <a:buChar char="•"/>
            </a:pPr>
            <a:r>
              <a:rPr lang="en"/>
              <a:t>Share the goals of this SIG - Sanhong &amp; Brice</a:t>
            </a:r>
            <a:endParaRPr/>
          </a:p>
          <a:p>
            <a:pPr marL="342900" marR="0" lvl="0" indent="-273050" algn="l" rtl="0">
              <a:lnSpc>
                <a:spcPct val="115000"/>
              </a:lnSpc>
              <a:spcBef>
                <a:spcPts val="0"/>
              </a:spcBef>
              <a:spcAft>
                <a:spcPts val="0"/>
              </a:spcAft>
              <a:buSzPts val="1700"/>
              <a:buChar char="•"/>
            </a:pPr>
            <a:r>
              <a:rPr lang="en"/>
              <a:t>Share the latest updates on the following projects(goals, particular/interested areas, etc.)</a:t>
            </a:r>
            <a:endParaRPr/>
          </a:p>
          <a:p>
            <a:pPr marL="685800" marR="0" lvl="1" indent="-228600" algn="l" rtl="0">
              <a:lnSpc>
                <a:spcPct val="115000"/>
              </a:lnSpc>
              <a:spcBef>
                <a:spcPts val="0"/>
              </a:spcBef>
              <a:spcAft>
                <a:spcPts val="0"/>
              </a:spcAft>
              <a:buClr>
                <a:srgbClr val="0E101A"/>
              </a:buClr>
              <a:buSzPts val="1800"/>
              <a:buFont typeface="Arial"/>
              <a:buChar char="-"/>
            </a:pPr>
            <a:r>
              <a:rPr lang="en" sz="2000"/>
              <a:t>OpenJ9: Mark &amp; Cheng (IBM)   </a:t>
            </a:r>
            <a:endParaRPr sz="2000"/>
          </a:p>
          <a:p>
            <a:pPr marL="685800" marR="0" lvl="1" indent="-228600" algn="l" rtl="0">
              <a:lnSpc>
                <a:spcPct val="115000"/>
              </a:lnSpc>
              <a:spcBef>
                <a:spcPts val="0"/>
              </a:spcBef>
              <a:spcAft>
                <a:spcPts val="0"/>
              </a:spcAft>
              <a:buClr>
                <a:srgbClr val="0E101A"/>
              </a:buClr>
              <a:buSzPts val="1800"/>
              <a:buFont typeface="Arial"/>
              <a:buChar char="-"/>
            </a:pPr>
            <a:r>
              <a:rPr lang="en" sz="2000"/>
              <a:t>OpenJDK: Kevin (Alibaba)</a:t>
            </a:r>
            <a:endParaRPr sz="2000"/>
          </a:p>
          <a:p>
            <a:pPr marL="685800" marR="0" lvl="1" indent="-228600" algn="l" rtl="0">
              <a:lnSpc>
                <a:spcPct val="115000"/>
              </a:lnSpc>
              <a:spcBef>
                <a:spcPts val="0"/>
              </a:spcBef>
              <a:spcAft>
                <a:spcPts val="0"/>
              </a:spcAft>
              <a:buClr>
                <a:srgbClr val="0E101A"/>
              </a:buClr>
              <a:buSzPts val="1800"/>
              <a:buFont typeface="Arial"/>
              <a:buChar char="-"/>
            </a:pPr>
            <a:r>
              <a:rPr lang="en" sz="2000"/>
              <a:t>V8: Brice (Futurewei)</a:t>
            </a:r>
            <a:endParaRPr sz="2000"/>
          </a:p>
          <a:p>
            <a:pPr marL="165100" lvl="0" indent="-101600" algn="l" rtl="0">
              <a:spcBef>
                <a:spcPts val="0"/>
              </a:spcBef>
              <a:spcAft>
                <a:spcPts val="0"/>
              </a:spcAft>
              <a:buClr>
                <a:srgbClr val="0E101A"/>
              </a:buClr>
              <a:buSzPts val="1800"/>
              <a:buChar char="•"/>
            </a:pPr>
            <a:r>
              <a:rPr lang="en"/>
              <a:t>Open Discussion: managed-runtime/RISC-V co-optimization</a:t>
            </a:r>
            <a:endParaRPr sz="1800">
              <a:solidFill>
                <a:srgbClr val="0E101A"/>
              </a:solidFill>
            </a:endParaRPr>
          </a:p>
          <a:p>
            <a:pPr marL="685800" lvl="1" indent="-228600" algn="l" rtl="0">
              <a:spcBef>
                <a:spcPts val="0"/>
              </a:spcBef>
              <a:spcAft>
                <a:spcPts val="0"/>
              </a:spcAft>
              <a:buClr>
                <a:srgbClr val="0E101A"/>
              </a:buClr>
              <a:buSzPts val="1800"/>
              <a:buFont typeface="Arial"/>
              <a:buChar char="-"/>
            </a:pPr>
            <a:r>
              <a:rPr lang="en" sz="2000"/>
              <a:t>What kind of improvements to RV and share the common interests for the next meeting</a:t>
            </a:r>
            <a:endParaRPr/>
          </a:p>
          <a:p>
            <a:pPr marL="0" lvl="0" indent="0" algn="l" rtl="0">
              <a:spcBef>
                <a:spcPts val="0"/>
              </a:spcBef>
              <a:spcAft>
                <a:spcPts val="0"/>
              </a:spcAft>
              <a:buNone/>
            </a:pPr>
            <a:endParaRPr sz="1700"/>
          </a:p>
          <a:p>
            <a:pPr marL="0" lvl="0" indent="0" algn="l" rtl="0">
              <a:spcBef>
                <a:spcPts val="0"/>
              </a:spcBef>
              <a:spcAft>
                <a:spcPts val="0"/>
              </a:spcAft>
              <a:buNone/>
            </a:pPr>
            <a:endParaRPr sz="2000"/>
          </a:p>
          <a:p>
            <a:pPr marL="0" lvl="0" indent="0" algn="l" rtl="0">
              <a:spcBef>
                <a:spcPts val="0"/>
              </a:spcBef>
              <a:spcAft>
                <a:spcPts val="0"/>
              </a:spcAft>
              <a:buNone/>
            </a:pPr>
            <a:endParaRPr/>
          </a:p>
        </p:txBody>
      </p:sp>
      <p:sp>
        <p:nvSpPr>
          <p:cNvPr id="300" name="Google Shape;300;p49"/>
          <p:cNvSpPr txBox="1"/>
          <p:nvPr/>
        </p:nvSpPr>
        <p:spPr>
          <a:xfrm>
            <a:off x="1882900" y="4324825"/>
            <a:ext cx="6934500" cy="330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50">
                <a:solidFill>
                  <a:srgbClr val="337AB7"/>
                </a:solidFill>
                <a:highlight>
                  <a:srgbClr val="FFFFFF"/>
                </a:highlight>
                <a:uFill>
                  <a:noFill/>
                </a:uFill>
                <a:hlinkClick r:id="rId3">
                  <a:extLst>
                    <a:ext uri="{A12FA001-AC4F-418D-AE19-62706E023703}">
                      <ahyp:hlinkClr xmlns:ahyp="http://schemas.microsoft.com/office/drawing/2018/hyperlinkcolor" val="tx"/>
                    </a:ext>
                  </a:extLst>
                </a:hlinkClick>
              </a:rPr>
              <a:t>https://docs.google.com/document/d/1c2GAFkqKpsX52oHbCGyq7aJT-ZlHOx7c_dtVhiQEs6Q/edit#heading=h.p8rllx68qjlb</a:t>
            </a:r>
            <a:endParaRPr sz="13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50"/>
          <p:cNvSpPr txBox="1">
            <a:spLocks noGrp="1"/>
          </p:cNvSpPr>
          <p:nvPr>
            <p:ph type="sldNum" idx="12"/>
          </p:nvPr>
        </p:nvSpPr>
        <p:spPr>
          <a:xfrm>
            <a:off x="1710338" y="4454606"/>
            <a:ext cx="7179000" cy="336900"/>
          </a:xfrm>
          <a:prstGeom prst="rect">
            <a:avLst/>
          </a:prstGeom>
        </p:spPr>
        <p:txBody>
          <a:bodyPr spcFirstLastPara="1" wrap="square" lIns="68575" tIns="34275" rIns="68575" bIns="34275"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5</a:t>
            </a:fld>
            <a:endParaRPr/>
          </a:p>
        </p:txBody>
      </p:sp>
      <p:sp>
        <p:nvSpPr>
          <p:cNvPr id="307" name="Google Shape;307;p50"/>
          <p:cNvSpPr txBox="1">
            <a:spLocks noGrp="1"/>
          </p:cNvSpPr>
          <p:nvPr>
            <p:ph type="title"/>
          </p:nvPr>
        </p:nvSpPr>
        <p:spPr>
          <a:xfrm>
            <a:off x="239524" y="192000"/>
            <a:ext cx="7281415" cy="514500"/>
          </a:xfrm>
          <a:prstGeom prst="rect">
            <a:avLst/>
          </a:prstGeom>
        </p:spPr>
        <p:txBody>
          <a:bodyPr spcFirstLastPara="1" wrap="square" lIns="67850" tIns="33350" rIns="67850" bIns="33350" anchor="ctr" anchorCtr="0">
            <a:noAutofit/>
          </a:bodyPr>
          <a:lstStyle/>
          <a:p>
            <a:pPr marL="0" lvl="0" indent="0" algn="l" rtl="0">
              <a:spcBef>
                <a:spcPts val="0"/>
              </a:spcBef>
              <a:spcAft>
                <a:spcPts val="0"/>
              </a:spcAft>
              <a:buNone/>
            </a:pPr>
            <a:r>
              <a:rPr lang="en" dirty="0"/>
              <a:t>Managed Runtimes SIG Charter</a:t>
            </a:r>
            <a:r>
              <a:rPr lang="en-US" dirty="0"/>
              <a:t>(Draft)</a:t>
            </a:r>
            <a:endParaRPr dirty="0"/>
          </a:p>
          <a:p>
            <a:pPr marL="0" lvl="0" indent="0" algn="l" rtl="0">
              <a:spcBef>
                <a:spcPts val="0"/>
              </a:spcBef>
              <a:spcAft>
                <a:spcPts val="0"/>
              </a:spcAft>
              <a:buClr>
                <a:schemeClr val="dk1"/>
              </a:buClr>
              <a:buSzPts val="800"/>
              <a:buFont typeface="Arial"/>
              <a:buNone/>
            </a:pPr>
            <a:r>
              <a:rPr lang="en" sz="1200" dirty="0"/>
              <a:t>( Chair: Sanhong Li, Vice Chair: Brice Dobry)</a:t>
            </a:r>
            <a:endParaRPr dirty="0"/>
          </a:p>
        </p:txBody>
      </p:sp>
      <p:sp>
        <p:nvSpPr>
          <p:cNvPr id="308" name="Google Shape;308;p50"/>
          <p:cNvSpPr txBox="1">
            <a:spLocks noGrp="1"/>
          </p:cNvSpPr>
          <p:nvPr>
            <p:ph type="body" idx="1"/>
          </p:nvPr>
        </p:nvSpPr>
        <p:spPr>
          <a:xfrm>
            <a:off x="239525" y="811325"/>
            <a:ext cx="8649900" cy="3980100"/>
          </a:xfrm>
          <a:prstGeom prst="rect">
            <a:avLst/>
          </a:prstGeom>
        </p:spPr>
        <p:txBody>
          <a:bodyPr spcFirstLastPara="1" wrap="square" lIns="68575" tIns="34275" rIns="68575" bIns="34275" anchor="t" anchorCtr="0">
            <a:noAutofit/>
          </a:bodyPr>
          <a:lstStyle/>
          <a:p>
            <a:pPr marL="342900" lvl="0" indent="-279400" algn="l" rtl="0">
              <a:spcBef>
                <a:spcPts val="0"/>
              </a:spcBef>
              <a:spcAft>
                <a:spcPts val="0"/>
              </a:spcAft>
              <a:buClr>
                <a:srgbClr val="0E101A"/>
              </a:buClr>
              <a:buSzPts val="1800"/>
              <a:buFont typeface="Calibri"/>
              <a:buChar char="•"/>
            </a:pPr>
            <a:r>
              <a:rPr lang="en" sz="1800" b="1" dirty="0">
                <a:solidFill>
                  <a:srgbClr val="0E101A"/>
                </a:solidFill>
                <a:latin typeface="Calibri"/>
                <a:ea typeface="Calibri"/>
                <a:cs typeface="Calibri"/>
                <a:sym typeface="Calibri"/>
              </a:rPr>
              <a:t>Scope</a:t>
            </a:r>
            <a:endParaRPr sz="1800" b="1" dirty="0">
              <a:solidFill>
                <a:srgbClr val="0E101A"/>
              </a:solidFill>
              <a:latin typeface="Calibri"/>
              <a:ea typeface="Calibri"/>
              <a:cs typeface="Calibri"/>
              <a:sym typeface="Calibri"/>
            </a:endParaRPr>
          </a:p>
          <a:p>
            <a:pPr marL="685800" lvl="1" indent="-254000" algn="l" rtl="0">
              <a:lnSpc>
                <a:spcPct val="115000"/>
              </a:lnSpc>
              <a:spcBef>
                <a:spcPts val="0"/>
              </a:spcBef>
              <a:spcAft>
                <a:spcPts val="0"/>
              </a:spcAft>
              <a:buClr>
                <a:srgbClr val="0E101A"/>
              </a:buClr>
              <a:buSzPts val="1400"/>
              <a:buFont typeface="Calibri"/>
              <a:buChar char="-"/>
            </a:pPr>
            <a:r>
              <a:rPr lang="en" sz="1500" dirty="0">
                <a:solidFill>
                  <a:srgbClr val="FF0000"/>
                </a:solidFill>
                <a:latin typeface="Calibri"/>
                <a:ea typeface="Calibri"/>
                <a:cs typeface="Calibri"/>
                <a:sym typeface="Calibri"/>
              </a:rPr>
              <a:t>Advance, promote, and enable managed-runtime technologies</a:t>
            </a:r>
            <a:r>
              <a:rPr lang="en" sz="1400" dirty="0">
                <a:solidFill>
                  <a:srgbClr val="0E101A"/>
                </a:solidFill>
                <a:latin typeface="Calibri"/>
                <a:ea typeface="Calibri"/>
                <a:cs typeface="Calibri"/>
                <a:sym typeface="Calibri"/>
              </a:rPr>
              <a:t> on RISC-V. Targets include, but are not limited to, JVM, WebAssembly, V8, etc.</a:t>
            </a:r>
            <a:endParaRPr sz="1400" dirty="0">
              <a:solidFill>
                <a:srgbClr val="0E101A"/>
              </a:solidFill>
              <a:latin typeface="Calibri"/>
              <a:ea typeface="Calibri"/>
              <a:cs typeface="Calibri"/>
              <a:sym typeface="Calibri"/>
            </a:endParaRPr>
          </a:p>
          <a:p>
            <a:pPr marL="685800" lvl="1" indent="-254000" algn="l" rtl="0">
              <a:lnSpc>
                <a:spcPct val="115000"/>
              </a:lnSpc>
              <a:spcBef>
                <a:spcPts val="0"/>
              </a:spcBef>
              <a:spcAft>
                <a:spcPts val="0"/>
              </a:spcAft>
              <a:buClr>
                <a:srgbClr val="0E101A"/>
              </a:buClr>
              <a:buSzPts val="1400"/>
              <a:buFont typeface="Calibri"/>
              <a:buChar char="-"/>
            </a:pPr>
            <a:r>
              <a:rPr lang="en" sz="1500" dirty="0">
                <a:solidFill>
                  <a:srgbClr val="FF0000"/>
                </a:solidFill>
                <a:latin typeface="Calibri"/>
                <a:ea typeface="Calibri"/>
                <a:cs typeface="Calibri"/>
                <a:sym typeface="Calibri"/>
              </a:rPr>
              <a:t>Arrange and coordinate collaboration between the various related developer communities</a:t>
            </a:r>
            <a:r>
              <a:rPr lang="en" sz="1400" dirty="0">
                <a:solidFill>
                  <a:srgbClr val="0E101A"/>
                </a:solidFill>
                <a:latin typeface="Calibri"/>
                <a:ea typeface="Calibri"/>
                <a:cs typeface="Calibri"/>
                <a:sym typeface="Calibri"/>
              </a:rPr>
              <a:t>. The SIG provides a common place for these communities to share information and discuss common issues.</a:t>
            </a:r>
            <a:endParaRPr sz="1400" dirty="0">
              <a:solidFill>
                <a:srgbClr val="0E101A"/>
              </a:solidFill>
              <a:latin typeface="Calibri"/>
              <a:ea typeface="Calibri"/>
              <a:cs typeface="Calibri"/>
              <a:sym typeface="Calibri"/>
            </a:endParaRPr>
          </a:p>
          <a:p>
            <a:pPr marL="685800" lvl="1" indent="-254000" algn="l" rtl="0">
              <a:lnSpc>
                <a:spcPct val="115000"/>
              </a:lnSpc>
              <a:spcBef>
                <a:spcPts val="0"/>
              </a:spcBef>
              <a:spcAft>
                <a:spcPts val="0"/>
              </a:spcAft>
              <a:buClr>
                <a:srgbClr val="0E101A"/>
              </a:buClr>
              <a:buSzPts val="1400"/>
              <a:buFont typeface="Calibri"/>
              <a:buChar char="-"/>
            </a:pPr>
            <a:r>
              <a:rPr lang="en" sz="1500" dirty="0">
                <a:solidFill>
                  <a:srgbClr val="FF0000"/>
                </a:solidFill>
                <a:latin typeface="Calibri"/>
                <a:ea typeface="Calibri"/>
                <a:cs typeface="Calibri"/>
                <a:sym typeface="Calibri"/>
              </a:rPr>
              <a:t>Collaborate with RISC-V extension task groups</a:t>
            </a:r>
            <a:r>
              <a:rPr lang="en" sz="1400" dirty="0">
                <a:solidFill>
                  <a:srgbClr val="0E101A"/>
                </a:solidFill>
                <a:latin typeface="Calibri"/>
                <a:ea typeface="Calibri"/>
                <a:cs typeface="Calibri"/>
                <a:sym typeface="Calibri"/>
              </a:rPr>
              <a:t> to assess the impact of their proposals on managed-runtime technologies and to make proposals of our own based on our knowledge and analysis of managed-runtimes</a:t>
            </a:r>
            <a:endParaRPr sz="1400" dirty="0">
              <a:solidFill>
                <a:srgbClr val="0E101A"/>
              </a:solidFill>
              <a:latin typeface="Calibri"/>
              <a:ea typeface="Calibri"/>
              <a:cs typeface="Calibri"/>
              <a:sym typeface="Calibri"/>
            </a:endParaRPr>
          </a:p>
          <a:p>
            <a:pPr marL="342900" lvl="0" indent="-279400" algn="l" rtl="0">
              <a:spcBef>
                <a:spcPts val="0"/>
              </a:spcBef>
              <a:spcAft>
                <a:spcPts val="0"/>
              </a:spcAft>
              <a:buClr>
                <a:srgbClr val="0E101A"/>
              </a:buClr>
              <a:buSzPts val="1800"/>
              <a:buFont typeface="Calibri"/>
              <a:buChar char="•"/>
            </a:pPr>
            <a:r>
              <a:rPr lang="en" sz="1800" b="1" dirty="0">
                <a:solidFill>
                  <a:srgbClr val="0E101A"/>
                </a:solidFill>
                <a:latin typeface="Calibri"/>
                <a:ea typeface="Calibri"/>
                <a:cs typeface="Calibri"/>
                <a:sym typeface="Calibri"/>
              </a:rPr>
              <a:t>Goal</a:t>
            </a:r>
            <a:endParaRPr sz="1800" b="1" dirty="0">
              <a:solidFill>
                <a:srgbClr val="0E101A"/>
              </a:solidFill>
              <a:latin typeface="Calibri"/>
              <a:ea typeface="Calibri"/>
              <a:cs typeface="Calibri"/>
              <a:sym typeface="Calibri"/>
            </a:endParaRPr>
          </a:p>
          <a:p>
            <a:pPr marL="685800" lvl="1" indent="-254000" algn="l" rtl="0">
              <a:lnSpc>
                <a:spcPct val="115000"/>
              </a:lnSpc>
              <a:spcBef>
                <a:spcPts val="0"/>
              </a:spcBef>
              <a:spcAft>
                <a:spcPts val="0"/>
              </a:spcAft>
              <a:buClr>
                <a:srgbClr val="0E101A"/>
              </a:buClr>
              <a:buSzPts val="1400"/>
              <a:buFont typeface="Calibri"/>
              <a:buChar char="-"/>
            </a:pPr>
            <a:r>
              <a:rPr lang="en" sz="1500" dirty="0">
                <a:solidFill>
                  <a:srgbClr val="A61C00"/>
                </a:solidFill>
                <a:latin typeface="Calibri"/>
                <a:ea typeface="Calibri"/>
                <a:cs typeface="Calibri"/>
                <a:sym typeface="Calibri"/>
              </a:rPr>
              <a:t>Provide </a:t>
            </a:r>
            <a:r>
              <a:rPr lang="en" sz="1400" dirty="0">
                <a:solidFill>
                  <a:srgbClr val="0E101A"/>
                </a:solidFill>
                <a:latin typeface="Calibri"/>
                <a:ea typeface="Calibri"/>
                <a:cs typeface="Calibri"/>
                <a:sym typeface="Calibri"/>
              </a:rPr>
              <a:t>support to enable members to produce production-ready JDK for RISC-V</a:t>
            </a:r>
            <a:endParaRPr sz="1400" dirty="0">
              <a:solidFill>
                <a:srgbClr val="0E101A"/>
              </a:solidFill>
              <a:latin typeface="Calibri"/>
              <a:ea typeface="Calibri"/>
              <a:cs typeface="Calibri"/>
              <a:sym typeface="Calibri"/>
            </a:endParaRPr>
          </a:p>
          <a:p>
            <a:pPr marL="685800" lvl="1" indent="-254000" algn="l" rtl="0">
              <a:spcBef>
                <a:spcPts val="0"/>
              </a:spcBef>
              <a:spcAft>
                <a:spcPts val="0"/>
              </a:spcAft>
              <a:buClr>
                <a:srgbClr val="0E101A"/>
              </a:buClr>
              <a:buSzPts val="1400"/>
              <a:buFont typeface="Calibri"/>
              <a:buChar char="-"/>
            </a:pPr>
            <a:r>
              <a:rPr lang="en" sz="1500" dirty="0">
                <a:solidFill>
                  <a:srgbClr val="A61C00"/>
                </a:solidFill>
                <a:latin typeface="Calibri"/>
                <a:ea typeface="Calibri"/>
                <a:cs typeface="Calibri"/>
                <a:sym typeface="Calibri"/>
              </a:rPr>
              <a:t>Build </a:t>
            </a:r>
            <a:r>
              <a:rPr lang="en" sz="1400" dirty="0">
                <a:solidFill>
                  <a:srgbClr val="0E101A"/>
                </a:solidFill>
                <a:latin typeface="Calibri"/>
                <a:ea typeface="Calibri"/>
                <a:cs typeface="Calibri"/>
                <a:sym typeface="Calibri"/>
              </a:rPr>
              <a:t>benchmark/application suites for performance measurement of managed-runtimes, and use these to publish and track performance comparisons with other architectures, especially ARM</a:t>
            </a:r>
            <a:endParaRPr sz="1400" dirty="0">
              <a:solidFill>
                <a:srgbClr val="0E101A"/>
              </a:solidFill>
              <a:latin typeface="Calibri"/>
              <a:ea typeface="Calibri"/>
              <a:cs typeface="Calibri"/>
              <a:sym typeface="Calibri"/>
            </a:endParaRPr>
          </a:p>
          <a:p>
            <a:pPr marL="685800" lvl="1" indent="-254000" algn="l" rtl="0">
              <a:lnSpc>
                <a:spcPct val="115000"/>
              </a:lnSpc>
              <a:spcBef>
                <a:spcPts val="0"/>
              </a:spcBef>
              <a:spcAft>
                <a:spcPts val="0"/>
              </a:spcAft>
              <a:buClr>
                <a:srgbClr val="0E101A"/>
              </a:buClr>
              <a:buSzPts val="1400"/>
              <a:buFont typeface="Calibri"/>
              <a:buChar char="-"/>
            </a:pPr>
            <a:r>
              <a:rPr lang="en" sz="1500" dirty="0">
                <a:solidFill>
                  <a:srgbClr val="A61C00"/>
                </a:solidFill>
                <a:latin typeface="Calibri"/>
                <a:ea typeface="Calibri"/>
                <a:cs typeface="Calibri"/>
                <a:sym typeface="Calibri"/>
              </a:rPr>
              <a:t>Define</a:t>
            </a:r>
            <a:r>
              <a:rPr lang="en" sz="1500" dirty="0">
                <a:solidFill>
                  <a:srgbClr val="CC4125"/>
                </a:solidFill>
                <a:latin typeface="Calibri"/>
                <a:ea typeface="Calibri"/>
                <a:cs typeface="Calibri"/>
                <a:sym typeface="Calibri"/>
              </a:rPr>
              <a:t> </a:t>
            </a:r>
            <a:r>
              <a:rPr lang="en" sz="1400" dirty="0">
                <a:solidFill>
                  <a:srgbClr val="0E101A"/>
                </a:solidFill>
                <a:latin typeface="Calibri"/>
                <a:ea typeface="Calibri"/>
                <a:cs typeface="Calibri"/>
                <a:sym typeface="Calibri"/>
              </a:rPr>
              <a:t>and produce managed-runtime and hardware co-optimization proposals, with a focus on, but not limited to, just-in-time compilation, garbage collection, and memory model optimization</a:t>
            </a:r>
            <a:endParaRPr sz="1400" dirty="0">
              <a:solidFill>
                <a:srgbClr val="0E101A"/>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51"/>
          <p:cNvSpPr txBox="1">
            <a:spLocks noGrp="1"/>
          </p:cNvSpPr>
          <p:nvPr>
            <p:ph type="title"/>
          </p:nvPr>
        </p:nvSpPr>
        <p:spPr>
          <a:xfrm>
            <a:off x="366824" y="215153"/>
            <a:ext cx="8015100" cy="685800"/>
          </a:xfrm>
          <a:prstGeom prst="rect">
            <a:avLst/>
          </a:prstGeom>
        </p:spPr>
        <p:txBody>
          <a:bodyPr spcFirstLastPara="1" wrap="square" lIns="67850" tIns="33350" rIns="67850" bIns="33350" anchor="ctr" anchorCtr="0">
            <a:noAutofit/>
          </a:bodyPr>
          <a:lstStyle/>
          <a:p>
            <a:pPr marL="0" lvl="0" indent="0" algn="l" rtl="0">
              <a:spcBef>
                <a:spcPts val="0"/>
              </a:spcBef>
              <a:spcAft>
                <a:spcPts val="0"/>
              </a:spcAft>
              <a:buClr>
                <a:schemeClr val="dk1"/>
              </a:buClr>
              <a:buSzPts val="1100"/>
              <a:buFont typeface="Arial"/>
              <a:buNone/>
            </a:pPr>
            <a:r>
              <a:rPr lang="en"/>
              <a:t>Managed Runtimes SIG: More Info</a:t>
            </a:r>
            <a:endParaRPr/>
          </a:p>
        </p:txBody>
      </p:sp>
      <p:sp>
        <p:nvSpPr>
          <p:cNvPr id="314" name="Google Shape;314;p51"/>
          <p:cNvSpPr txBox="1">
            <a:spLocks noGrp="1"/>
          </p:cNvSpPr>
          <p:nvPr>
            <p:ph type="body" idx="1"/>
          </p:nvPr>
        </p:nvSpPr>
        <p:spPr>
          <a:xfrm>
            <a:off x="366824" y="1034303"/>
            <a:ext cx="8472300" cy="3712500"/>
          </a:xfrm>
          <a:prstGeom prst="rect">
            <a:avLst/>
          </a:prstGeom>
        </p:spPr>
        <p:txBody>
          <a:bodyPr spcFirstLastPara="1" wrap="square" lIns="68575" tIns="34275" rIns="68575" bIns="34275" anchor="t" anchorCtr="0">
            <a:noAutofit/>
          </a:bodyPr>
          <a:lstStyle/>
          <a:p>
            <a:pPr marL="457200" lvl="0" indent="-336550" algn="l" rtl="0">
              <a:lnSpc>
                <a:spcPct val="110000"/>
              </a:lnSpc>
              <a:spcBef>
                <a:spcPts val="1500"/>
              </a:spcBef>
              <a:spcAft>
                <a:spcPts val="0"/>
              </a:spcAft>
              <a:buSzPts val="1700"/>
              <a:buChar char="•"/>
            </a:pPr>
            <a:r>
              <a:rPr lang="en"/>
              <a:t>Managed Runtimes SIG</a:t>
            </a:r>
            <a:r>
              <a:rPr lang="en">
                <a:solidFill>
                  <a:srgbClr val="999999"/>
                </a:solidFill>
                <a:highlight>
                  <a:srgbClr val="FFFFFF"/>
                </a:highlight>
                <a:latin typeface="Helvetica Neue"/>
                <a:ea typeface="Helvetica Neue"/>
                <a:cs typeface="Helvetica Neue"/>
                <a:sym typeface="Helvetica Neue"/>
              </a:rPr>
              <a:t>(under the Software Horizontal Committee)</a:t>
            </a:r>
            <a:endParaRPr>
              <a:solidFill>
                <a:srgbClr val="999999"/>
              </a:solidFill>
              <a:highlight>
                <a:srgbClr val="FFFFFF"/>
              </a:highlight>
              <a:latin typeface="Helvetica Neue"/>
              <a:ea typeface="Helvetica Neue"/>
              <a:cs typeface="Helvetica Neue"/>
              <a:sym typeface="Helvetica Neue"/>
            </a:endParaRPr>
          </a:p>
          <a:p>
            <a:pPr marL="914400" lvl="1" indent="-342900" algn="l" rtl="0">
              <a:spcBef>
                <a:spcPts val="0"/>
              </a:spcBef>
              <a:spcAft>
                <a:spcPts val="0"/>
              </a:spcAft>
              <a:buSzPts val="1800"/>
              <a:buChar char="-"/>
            </a:pPr>
            <a:r>
              <a:rPr lang="en" u="sng">
                <a:solidFill>
                  <a:schemeClr val="hlink"/>
                </a:solidFill>
                <a:hlinkClick r:id="rId3"/>
              </a:rPr>
              <a:t>https://lists.riscv.org/g/sig-managed-runtimes</a:t>
            </a:r>
            <a:endParaRPr/>
          </a:p>
          <a:p>
            <a:pPr marL="914400" lvl="1" indent="-342900" algn="l" rtl="0">
              <a:spcBef>
                <a:spcPts val="0"/>
              </a:spcBef>
              <a:spcAft>
                <a:spcPts val="0"/>
              </a:spcAft>
              <a:buSzPts val="1800"/>
              <a:buChar char="-"/>
            </a:pPr>
            <a:r>
              <a:rPr lang="en"/>
              <a:t>Mailing list: </a:t>
            </a:r>
            <a:r>
              <a:rPr lang="en" u="sng">
                <a:solidFill>
                  <a:schemeClr val="hlink"/>
                </a:solidFill>
                <a:highlight>
                  <a:srgbClr val="FFFFFF"/>
                </a:highlight>
                <a:latin typeface="Helvetica Neue"/>
                <a:ea typeface="Helvetica Neue"/>
                <a:cs typeface="Helvetica Neue"/>
                <a:sym typeface="Helvetica Neue"/>
                <a:hlinkClick r:id="rId4"/>
              </a:rPr>
              <a:t>sig-managed-runtimes+subscribe@lists.riscv.org</a:t>
            </a:r>
            <a:endParaRPr>
              <a:solidFill>
                <a:srgbClr val="337AB7"/>
              </a:solidFill>
              <a:highlight>
                <a:srgbClr val="FFFFFF"/>
              </a:highlight>
              <a:latin typeface="Helvetica Neue"/>
              <a:ea typeface="Helvetica Neue"/>
              <a:cs typeface="Helvetica Neue"/>
              <a:sym typeface="Helvetica Neue"/>
            </a:endParaRPr>
          </a:p>
          <a:p>
            <a:pPr marL="914400" lvl="1" indent="-295275" algn="l" rtl="0">
              <a:spcBef>
                <a:spcPts val="0"/>
              </a:spcBef>
              <a:spcAft>
                <a:spcPts val="0"/>
              </a:spcAft>
              <a:buClr>
                <a:srgbClr val="337AB7"/>
              </a:buClr>
              <a:buSzPts val="1050"/>
              <a:buFont typeface="Helvetica Neue"/>
              <a:buChar char="-"/>
            </a:pPr>
            <a:endParaRPr sz="1050">
              <a:solidFill>
                <a:srgbClr val="337AB7"/>
              </a:solidFill>
              <a:highlight>
                <a:srgbClr val="FFFFFF"/>
              </a:highlight>
              <a:latin typeface="Helvetica Neue"/>
              <a:ea typeface="Helvetica Neue"/>
              <a:cs typeface="Helvetica Neue"/>
              <a:sym typeface="Helvetica Neue"/>
            </a:endParaRPr>
          </a:p>
          <a:p>
            <a:pPr marL="457200" lvl="0" indent="-336550" algn="l" rtl="0">
              <a:spcBef>
                <a:spcPts val="0"/>
              </a:spcBef>
              <a:spcAft>
                <a:spcPts val="0"/>
              </a:spcAft>
              <a:buSzPts val="1700"/>
              <a:buChar char="•"/>
            </a:pPr>
            <a:r>
              <a:rPr lang="en"/>
              <a:t>GitHub</a:t>
            </a:r>
            <a:endParaRPr/>
          </a:p>
          <a:p>
            <a:pPr marL="914400" lvl="1" indent="-342900" algn="l" rtl="0">
              <a:spcBef>
                <a:spcPts val="0"/>
              </a:spcBef>
              <a:spcAft>
                <a:spcPts val="0"/>
              </a:spcAft>
              <a:buSzPts val="1800"/>
              <a:buChar char="-"/>
            </a:pPr>
            <a:r>
              <a:rPr lang="en" u="sng">
                <a:solidFill>
                  <a:schemeClr val="hlink"/>
                </a:solidFill>
                <a:hlinkClick r:id="rId5"/>
              </a:rPr>
              <a:t>https://github.com/riscv-admin-docs/Managed-Runtimes/</a:t>
            </a:r>
            <a:endParaRPr u="sng">
              <a:solidFill>
                <a:schemeClr val="hlink"/>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2"/>
          <p:cNvSpPr txBox="1">
            <a:spLocks noGrp="1"/>
          </p:cNvSpPr>
          <p:nvPr>
            <p:ph type="title"/>
          </p:nvPr>
        </p:nvSpPr>
        <p:spPr>
          <a:xfrm>
            <a:off x="259800" y="900125"/>
            <a:ext cx="8624400" cy="264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C72C"/>
      </a:accent1>
      <a:accent2>
        <a:srgbClr val="011E41"/>
      </a:accent2>
      <a:accent3>
        <a:srgbClr val="0A6B7C"/>
      </a:accent3>
      <a:accent4>
        <a:srgbClr val="CB007B"/>
      </a:accent4>
      <a:accent5>
        <a:srgbClr val="60269E"/>
      </a:accent5>
      <a:accent6>
        <a:srgbClr val="FDDA64"/>
      </a:accent6>
      <a:hlink>
        <a:srgbClr val="62CBC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568</Words>
  <Application>Microsoft Office PowerPoint</Application>
  <PresentationFormat>全屏显示(16:9)</PresentationFormat>
  <Paragraphs>49</Paragraphs>
  <Slides>7</Slides>
  <Notes>7</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7</vt:i4>
      </vt:variant>
    </vt:vector>
  </HeadingPairs>
  <TitlesOfParts>
    <vt:vector size="15" baseType="lpstr">
      <vt:lpstr>Century Gothic</vt:lpstr>
      <vt:lpstr>Merriweather Sans</vt:lpstr>
      <vt:lpstr>Open Sans SemiBold</vt:lpstr>
      <vt:lpstr>Helvetica Neue</vt:lpstr>
      <vt:lpstr>Open Sans</vt:lpstr>
      <vt:lpstr>Calibri</vt:lpstr>
      <vt:lpstr>Arial</vt:lpstr>
      <vt:lpstr>Simple Light</vt:lpstr>
      <vt:lpstr>Managed Runtimes SIG May Meeting</vt:lpstr>
      <vt:lpstr>Antitrust Policy Notice  </vt:lpstr>
      <vt:lpstr>RISC-V International</vt:lpstr>
      <vt:lpstr>Agenda</vt:lpstr>
      <vt:lpstr>Managed Runtimes SIG Charter(Draft) ( Chair: Sanhong Li, Vice Chair: Brice Dobry)</vt:lpstr>
      <vt:lpstr>Managed Runtimes SIG: More Info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Managed Runtimes SIG May Meeting</dc:title>
  <cp:lastModifiedBy>Sanhong</cp:lastModifiedBy>
  <cp:revision>1</cp:revision>
  <dcterms:modified xsi:type="dcterms:W3CDTF">2021-05-07T02:13:31Z</dcterms:modified>
</cp:coreProperties>
</file>